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rawings/drawing4.xml" ContentType="application/vnd.openxmlformats-officedocument.drawingml.chartshape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6" r:id="rId2"/>
    <p:sldId id="344" r:id="rId3"/>
    <p:sldId id="259" r:id="rId4"/>
    <p:sldId id="260" r:id="rId5"/>
    <p:sldId id="261" r:id="rId6"/>
    <p:sldId id="307" r:id="rId7"/>
    <p:sldId id="335" r:id="rId8"/>
    <p:sldId id="342" r:id="rId9"/>
    <p:sldId id="336" r:id="rId10"/>
    <p:sldId id="262" r:id="rId11"/>
    <p:sldId id="306" r:id="rId12"/>
    <p:sldId id="263" r:id="rId13"/>
    <p:sldId id="264" r:id="rId14"/>
    <p:sldId id="330" r:id="rId15"/>
    <p:sldId id="317" r:id="rId16"/>
    <p:sldId id="318" r:id="rId17"/>
    <p:sldId id="304" r:id="rId18"/>
    <p:sldId id="303" r:id="rId19"/>
    <p:sldId id="279" r:id="rId20"/>
    <p:sldId id="268" r:id="rId21"/>
    <p:sldId id="324" r:id="rId22"/>
    <p:sldId id="313" r:id="rId23"/>
    <p:sldId id="315" r:id="rId24"/>
    <p:sldId id="308" r:id="rId25"/>
    <p:sldId id="311" r:id="rId26"/>
    <p:sldId id="332" r:id="rId27"/>
    <p:sldId id="334" r:id="rId28"/>
    <p:sldId id="337" r:id="rId29"/>
    <p:sldId id="312" r:id="rId30"/>
    <p:sldId id="302" r:id="rId31"/>
    <p:sldId id="273" r:id="rId32"/>
    <p:sldId id="338" r:id="rId33"/>
    <p:sldId id="339" r:id="rId34"/>
    <p:sldId id="270" r:id="rId35"/>
    <p:sldId id="271" r:id="rId36"/>
    <p:sldId id="320" r:id="rId37"/>
    <p:sldId id="272" r:id="rId38"/>
    <p:sldId id="280" r:id="rId39"/>
    <p:sldId id="281" r:id="rId40"/>
    <p:sldId id="282" r:id="rId41"/>
    <p:sldId id="283" r:id="rId42"/>
    <p:sldId id="284" r:id="rId43"/>
    <p:sldId id="285" r:id="rId44"/>
    <p:sldId id="286" r:id="rId45"/>
    <p:sldId id="287" r:id="rId46"/>
    <p:sldId id="288" r:id="rId47"/>
    <p:sldId id="331" r:id="rId48"/>
    <p:sldId id="329" r:id="rId49"/>
    <p:sldId id="321" r:id="rId50"/>
    <p:sldId id="322" r:id="rId51"/>
    <p:sldId id="341" r:id="rId52"/>
    <p:sldId id="343"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a:srgbClr val="FFFF00"/>
    <a:srgbClr val="FFFFFF"/>
    <a:srgbClr val="808080"/>
    <a:srgbClr val="5F5F5F"/>
    <a:srgbClr val="DBEFF9"/>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Темный стиль 1 - акцент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varScale="1">
        <p:scale>
          <a:sx n="71" d="100"/>
          <a:sy n="71" d="100"/>
        </p:scale>
        <p:origin x="-1470" y="-3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view3D>
      <c:depthPercent val="100"/>
      <c:perspective val="30"/>
    </c:view3D>
    <c:plotArea>
      <c:layout>
        <c:manualLayout>
          <c:layoutTarget val="inner"/>
          <c:xMode val="edge"/>
          <c:yMode val="edge"/>
          <c:x val="1.435185185185186E-3"/>
          <c:y val="8.5357745964781767E-2"/>
          <c:w val="0.96940381086041261"/>
          <c:h val="0.74011254621392186"/>
        </c:manualLayout>
      </c:layout>
      <c:bar3DChart>
        <c:barDir val="col"/>
        <c:grouping val="standard"/>
        <c:ser>
          <c:idx val="0"/>
          <c:order val="0"/>
          <c:tx>
            <c:strRef>
              <c:f>Лист1!$B$1</c:f>
              <c:strCache>
                <c:ptCount val="1"/>
                <c:pt idx="0">
                  <c:v>2018</c:v>
                </c:pt>
              </c:strCache>
            </c:strRef>
          </c:tx>
          <c:spPr>
            <a:solidFill>
              <a:srgbClr val="FF0000"/>
            </a:solidFill>
          </c:spPr>
          <c:dLbls>
            <c:dLbl>
              <c:idx val="0"/>
              <c:layout>
                <c:manualLayout>
                  <c:x val="1.2852552659764413E-2"/>
                  <c:y val="3.0866366089684464E-2"/>
                </c:manualLayout>
              </c:layout>
              <c:tx>
                <c:rich>
                  <a:bodyPr/>
                  <a:lstStyle/>
                  <a:p>
                    <a:r>
                      <a:rPr lang="kk-KZ" sz="1400" dirty="0" smtClean="0"/>
                      <a:t>8</a:t>
                    </a:r>
                    <a:r>
                      <a:rPr lang="kk-KZ" dirty="0" smtClean="0"/>
                      <a:t>9,1</a:t>
                    </a:r>
                    <a:r>
                      <a:rPr lang="en-US" dirty="0" smtClean="0"/>
                      <a:t>%</a:t>
                    </a:r>
                    <a:endParaRPr lang="en-US" dirty="0"/>
                  </a:p>
                </c:rich>
              </c:tx>
              <c:extLst>
                <c:ext xmlns:c15="http://schemas.microsoft.com/office/drawing/2012/chart" uri="{CE6537A1-D6FC-4f65-9D91-7224C49458BB}"/>
              </c:extLst>
            </c:dLbl>
            <c:dLbl>
              <c:idx val="1"/>
              <c:layout>
                <c:manualLayout>
                  <c:x val="1.1346116544428743E-2"/>
                  <c:y val="4.0735207233291167E-2"/>
                </c:manualLayout>
              </c:layout>
              <c:tx>
                <c:rich>
                  <a:bodyPr/>
                  <a:lstStyle/>
                  <a:p>
                    <a:r>
                      <a:rPr lang="kk-KZ" sz="1400" dirty="0" smtClean="0"/>
                      <a:t>4</a:t>
                    </a:r>
                    <a:r>
                      <a:rPr lang="kk-KZ" dirty="0" smtClean="0"/>
                      <a:t>7,8</a:t>
                    </a:r>
                    <a:r>
                      <a:rPr lang="en-US" dirty="0" smtClean="0"/>
                      <a:t>%</a:t>
                    </a:r>
                    <a:endParaRPr lang="en-US" dirty="0"/>
                  </a:p>
                </c:rich>
              </c:tx>
              <c:extLst>
                <c:ext xmlns:c15="http://schemas.microsoft.com/office/drawing/2012/chart" uri="{CE6537A1-D6FC-4f65-9D91-7224C49458BB}"/>
              </c:extLst>
            </c:dLbl>
            <c:dLbl>
              <c:idx val="2"/>
              <c:layout>
                <c:manualLayout>
                  <c:x val="5.7122456265619424E-3"/>
                  <c:y val="2.3899007548008652E-2"/>
                </c:manualLayout>
              </c:layout>
              <c:tx>
                <c:rich>
                  <a:bodyPr/>
                  <a:lstStyle/>
                  <a:p>
                    <a:r>
                      <a:rPr lang="kk-KZ" sz="1400" dirty="0" smtClean="0"/>
                      <a:t>2</a:t>
                    </a:r>
                    <a:r>
                      <a:rPr lang="kk-KZ" dirty="0" smtClean="0"/>
                      <a:t>4</a:t>
                    </a:r>
                    <a:r>
                      <a:rPr lang="en-US" dirty="0" smtClean="0"/>
                      <a:t>%</a:t>
                    </a:r>
                    <a:endParaRPr lang="en-US" dirty="0"/>
                  </a:p>
                </c:rich>
              </c:tx>
              <c:extLst>
                <c:ext xmlns:c15="http://schemas.microsoft.com/office/drawing/2012/chart" uri="{CE6537A1-D6FC-4f65-9D91-7224C49458BB}"/>
              </c:extLst>
            </c:dLbl>
            <c:dLbl>
              <c:idx val="3"/>
              <c:layout>
                <c:manualLayout>
                  <c:x val="7.4536934222030329E-3"/>
                  <c:y val="4.4481151189515195E-3"/>
                </c:manualLayout>
              </c:layout>
              <c:tx>
                <c:rich>
                  <a:bodyPr/>
                  <a:lstStyle/>
                  <a:p>
                    <a:r>
                      <a:rPr lang="kk-KZ" sz="1200" dirty="0" smtClean="0"/>
                      <a:t>1</a:t>
                    </a:r>
                    <a:r>
                      <a:rPr lang="kk-KZ" sz="1400" dirty="0" smtClean="0"/>
                      <a:t>7,3</a:t>
                    </a:r>
                    <a:r>
                      <a:rPr lang="en-US" sz="1400" dirty="0" smtClean="0"/>
                      <a:t>%</a:t>
                    </a:r>
                    <a:endParaRPr lang="en-US" sz="1400" dirty="0"/>
                  </a:p>
                </c:rich>
              </c:tx>
              <c:extLst>
                <c:ext xmlns:c15="http://schemas.microsoft.com/office/drawing/2012/chart" uri="{CE6537A1-D6FC-4f65-9D91-7224C49458BB}"/>
              </c:extLst>
            </c:dLbl>
            <c:spPr>
              <a:noFill/>
              <a:ln w="25404">
                <a:noFill/>
              </a:ln>
            </c:spPr>
            <c:txPr>
              <a:bodyPr wrap="square" lIns="38100" tIns="19050" rIns="38100" bIns="19050" anchor="ctr">
                <a:spAutoFit/>
              </a:bodyPr>
              <a:lstStyle/>
              <a:p>
                <a:pPr>
                  <a:defRPr sz="1400" b="1"/>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 санаттылық</c:v>
                </c:pt>
                <c:pt idx="2">
                  <c:v>Бірінші санаттылық</c:v>
                </c:pt>
                <c:pt idx="3">
                  <c:v>Екінші санатылық</c:v>
                </c:pt>
              </c:strCache>
            </c:strRef>
          </c:cat>
          <c:val>
            <c:numRef>
              <c:f>Лист1!$B$2:$B$5</c:f>
              <c:numCache>
                <c:formatCode>General</c:formatCode>
                <c:ptCount val="4"/>
                <c:pt idx="0">
                  <c:v>82</c:v>
                </c:pt>
                <c:pt idx="1">
                  <c:v>44</c:v>
                </c:pt>
                <c:pt idx="2">
                  <c:v>22</c:v>
                </c:pt>
                <c:pt idx="3">
                  <c:v>16</c:v>
                </c:pt>
              </c:numCache>
            </c:numRef>
          </c:val>
        </c:ser>
        <c:ser>
          <c:idx val="1"/>
          <c:order val="1"/>
          <c:tx>
            <c:strRef>
              <c:f>Лист1!$C$1</c:f>
              <c:strCache>
                <c:ptCount val="1"/>
                <c:pt idx="0">
                  <c:v>2017</c:v>
                </c:pt>
              </c:strCache>
            </c:strRef>
          </c:tx>
          <c:spPr>
            <a:solidFill>
              <a:srgbClr val="FFFF00"/>
            </a:solidFill>
          </c:spPr>
          <c:dLbls>
            <c:dLbl>
              <c:idx val="0"/>
              <c:layout>
                <c:manualLayout>
                  <c:x val="7.1403070332024575E-3"/>
                  <c:y val="4.4896522574312051E-2"/>
                </c:manualLayout>
              </c:layout>
              <c:tx>
                <c:rich>
                  <a:bodyPr/>
                  <a:lstStyle/>
                  <a:p>
                    <a:r>
                      <a:rPr lang="kk-KZ" sz="1400" dirty="0" smtClean="0"/>
                      <a:t>85,6</a:t>
                    </a:r>
                    <a:r>
                      <a:rPr lang="en-US" dirty="0" smtClean="0"/>
                      <a:t>%</a:t>
                    </a:r>
                    <a:endParaRPr lang="en-US" dirty="0"/>
                  </a:p>
                </c:rich>
              </c:tx>
              <c:extLst>
                <c:ext xmlns:c15="http://schemas.microsoft.com/office/drawing/2012/chart" uri="{CE6537A1-D6FC-4f65-9D91-7224C49458BB}"/>
              </c:extLst>
            </c:dLbl>
            <c:dLbl>
              <c:idx val="1"/>
              <c:layout>
                <c:manualLayout>
                  <c:x val="1.142449125312394E-2"/>
                  <c:y val="2.2448261287156032E-2"/>
                </c:manualLayout>
              </c:layout>
              <c:tx>
                <c:rich>
                  <a:bodyPr/>
                  <a:lstStyle/>
                  <a:p>
                    <a:r>
                      <a:rPr lang="kk-KZ" dirty="0" smtClean="0"/>
                      <a:t>36,5</a:t>
                    </a:r>
                    <a:r>
                      <a:rPr lang="en-US" dirty="0" smtClean="0"/>
                      <a:t>%</a:t>
                    </a:r>
                    <a:endParaRPr lang="en-US" dirty="0"/>
                  </a:p>
                </c:rich>
              </c:tx>
              <c:extLst>
                <c:ext xmlns:c15="http://schemas.microsoft.com/office/drawing/2012/chart" uri="{CE6537A1-D6FC-4f65-9D91-7224C49458BB}"/>
              </c:extLst>
            </c:dLbl>
            <c:dLbl>
              <c:idx val="2"/>
              <c:layout>
                <c:manualLayout>
                  <c:x val="9.9964298464834695E-3"/>
                  <c:y val="2.8060326608944881E-2"/>
                </c:manualLayout>
              </c:layout>
              <c:tx>
                <c:rich>
                  <a:bodyPr/>
                  <a:lstStyle/>
                  <a:p>
                    <a:r>
                      <a:rPr lang="kk-KZ" sz="1400" dirty="0" smtClean="0"/>
                      <a:t>29</a:t>
                    </a:r>
                    <a:r>
                      <a:rPr lang="en-US" dirty="0" smtClean="0"/>
                      <a:t>%</a:t>
                    </a:r>
                    <a:endParaRPr lang="en-US" dirty="0"/>
                  </a:p>
                </c:rich>
              </c:tx>
              <c:extLst>
                <c:ext xmlns:c15="http://schemas.microsoft.com/office/drawing/2012/chart" uri="{CE6537A1-D6FC-4f65-9D91-7224C49458BB}"/>
              </c:extLst>
            </c:dLbl>
            <c:dLbl>
              <c:idx val="3"/>
              <c:layout>
                <c:manualLayout>
                  <c:x val="7.1403070332024575E-3"/>
                  <c:y val="1.6836195965366986E-2"/>
                </c:manualLayout>
              </c:layout>
              <c:tx>
                <c:rich>
                  <a:bodyPr/>
                  <a:lstStyle/>
                  <a:p>
                    <a:r>
                      <a:rPr lang="kk-KZ" sz="1400" dirty="0" smtClean="0"/>
                      <a:t>20,1</a:t>
                    </a:r>
                    <a:r>
                      <a:rPr lang="en-US" dirty="0" smtClean="0"/>
                      <a:t>%</a:t>
                    </a:r>
                    <a:endParaRPr lang="en-US" dirty="0"/>
                  </a:p>
                </c:rich>
              </c:tx>
              <c:extLst>
                <c:ext xmlns:c15="http://schemas.microsoft.com/office/drawing/2012/chart" uri="{CE6537A1-D6FC-4f65-9D91-7224C49458BB}"/>
              </c:extLst>
            </c:dLbl>
            <c:spPr>
              <a:noFill/>
              <a:ln w="25404">
                <a:noFill/>
              </a:ln>
            </c:spPr>
            <c:txPr>
              <a:bodyPr wrap="square" lIns="38100" tIns="19050" rIns="38100" bIns="19050" anchor="ctr">
                <a:spAutoFit/>
              </a:bodyPr>
              <a:lstStyle/>
              <a:p>
                <a:pPr>
                  <a:defRPr sz="1400" b="1"/>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 санаттылық</c:v>
                </c:pt>
                <c:pt idx="2">
                  <c:v>Бірінші санаттылық</c:v>
                </c:pt>
                <c:pt idx="3">
                  <c:v>Екінші санатылық</c:v>
                </c:pt>
              </c:strCache>
            </c:strRef>
          </c:cat>
          <c:val>
            <c:numRef>
              <c:f>Лист1!$C$2:$C$5</c:f>
              <c:numCache>
                <c:formatCode>General</c:formatCode>
                <c:ptCount val="4"/>
                <c:pt idx="0">
                  <c:v>89</c:v>
                </c:pt>
                <c:pt idx="1">
                  <c:v>38</c:v>
                </c:pt>
                <c:pt idx="2">
                  <c:v>30</c:v>
                </c:pt>
                <c:pt idx="3">
                  <c:v>21</c:v>
                </c:pt>
              </c:numCache>
            </c:numRef>
          </c:val>
        </c:ser>
        <c:ser>
          <c:idx val="2"/>
          <c:order val="2"/>
          <c:tx>
            <c:strRef>
              <c:f>Лист1!$D$1</c:f>
              <c:strCache>
                <c:ptCount val="1"/>
                <c:pt idx="0">
                  <c:v>2016</c:v>
                </c:pt>
              </c:strCache>
            </c:strRef>
          </c:tx>
          <c:spPr>
            <a:solidFill>
              <a:srgbClr val="00B0F0"/>
            </a:solidFill>
          </c:spPr>
          <c:dLbls>
            <c:dLbl>
              <c:idx val="0"/>
              <c:layout>
                <c:manualLayout>
                  <c:x val="1.5708675473045341E-2"/>
                  <c:y val="1.9642228626261488E-2"/>
                </c:manualLayout>
              </c:layout>
              <c:tx>
                <c:rich>
                  <a:bodyPr/>
                  <a:lstStyle/>
                  <a:p>
                    <a:r>
                      <a:rPr lang="kk-KZ" sz="1400" dirty="0" smtClean="0"/>
                      <a:t>84</a:t>
                    </a:r>
                    <a:r>
                      <a:rPr lang="en-US" dirty="0" smtClean="0"/>
                      <a:t>%</a:t>
                    </a:r>
                    <a:endParaRPr lang="en-US" dirty="0"/>
                  </a:p>
                </c:rich>
              </c:tx>
              <c:extLst>
                <c:ext xmlns:c15="http://schemas.microsoft.com/office/drawing/2012/chart" uri="{CE6537A1-D6FC-4f65-9D91-7224C49458BB}"/>
              </c:extLst>
            </c:dLbl>
            <c:dLbl>
              <c:idx val="1"/>
              <c:layout>
                <c:manualLayout>
                  <c:x val="8.5683684398429206E-3"/>
                  <c:y val="2.2448261287156032E-2"/>
                </c:manualLayout>
              </c:layout>
              <c:tx>
                <c:rich>
                  <a:bodyPr/>
                  <a:lstStyle/>
                  <a:p>
                    <a:r>
                      <a:rPr lang="kk-KZ" sz="1400" dirty="0" smtClean="0"/>
                      <a:t>31,1</a:t>
                    </a:r>
                    <a:r>
                      <a:rPr lang="en-US" dirty="0" smtClean="0"/>
                      <a:t>%</a:t>
                    </a:r>
                    <a:endParaRPr lang="en-US" dirty="0"/>
                  </a:p>
                </c:rich>
              </c:tx>
              <c:extLst>
                <c:ext xmlns:c15="http://schemas.microsoft.com/office/drawing/2012/chart" uri="{CE6537A1-D6FC-4f65-9D91-7224C49458BB}"/>
              </c:extLst>
            </c:dLbl>
            <c:dLbl>
              <c:idx val="2"/>
              <c:layout>
                <c:manualLayout>
                  <c:x val="1.5708675473045341E-2"/>
                  <c:y val="1.403016330447244E-2"/>
                </c:manualLayout>
              </c:layout>
              <c:tx>
                <c:rich>
                  <a:bodyPr/>
                  <a:lstStyle/>
                  <a:p>
                    <a:r>
                      <a:rPr lang="kk-KZ" sz="1400" dirty="0" smtClean="0"/>
                      <a:t>37,6</a:t>
                    </a:r>
                    <a:r>
                      <a:rPr lang="en-US" dirty="0" smtClean="0"/>
                      <a:t>%</a:t>
                    </a:r>
                    <a:endParaRPr lang="en-US" dirty="0"/>
                  </a:p>
                </c:rich>
              </c:tx>
              <c:extLst>
                <c:ext xmlns:c15="http://schemas.microsoft.com/office/drawing/2012/chart" uri="{CE6537A1-D6FC-4f65-9D91-7224C49458BB}"/>
              </c:extLst>
            </c:dLbl>
            <c:dLbl>
              <c:idx val="3"/>
              <c:layout>
                <c:manualLayout>
                  <c:x val="5.7122456265619424E-3"/>
                  <c:y val="8.4180979826834704E-3"/>
                </c:manualLayout>
              </c:layout>
              <c:tx>
                <c:rich>
                  <a:bodyPr/>
                  <a:lstStyle/>
                  <a:p>
                    <a:r>
                      <a:rPr lang="kk-KZ" sz="1400" dirty="0" smtClean="0"/>
                      <a:t>15</a:t>
                    </a:r>
                    <a:r>
                      <a:rPr lang="en-US" dirty="0" smtClean="0"/>
                      <a:t>%</a:t>
                    </a:r>
                    <a:endParaRPr lang="en-US" dirty="0"/>
                  </a:p>
                </c:rich>
              </c:tx>
              <c:extLst>
                <c:ext xmlns:c15="http://schemas.microsoft.com/office/drawing/2012/chart" uri="{CE6537A1-D6FC-4f65-9D91-7224C49458BB}"/>
              </c:extLst>
            </c:dLbl>
            <c:spPr>
              <a:noFill/>
              <a:ln w="25404">
                <a:noFill/>
              </a:ln>
            </c:spPr>
            <c:txPr>
              <a:bodyPr wrap="square" lIns="38100" tIns="19050" rIns="38100" bIns="19050" anchor="ctr">
                <a:spAutoFit/>
              </a:bodyPr>
              <a:lstStyle/>
              <a:p>
                <a:pPr>
                  <a:defRPr sz="1400" b="1"/>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 санаттылық</c:v>
                </c:pt>
                <c:pt idx="2">
                  <c:v>Бірінші санаттылық</c:v>
                </c:pt>
                <c:pt idx="3">
                  <c:v>Екінші санатылық</c:v>
                </c:pt>
              </c:strCache>
            </c:strRef>
          </c:cat>
          <c:val>
            <c:numRef>
              <c:f>Лист1!$D$2:$D$5</c:f>
              <c:numCache>
                <c:formatCode>General</c:formatCode>
                <c:ptCount val="4"/>
                <c:pt idx="0">
                  <c:v>78</c:v>
                </c:pt>
                <c:pt idx="1">
                  <c:v>29</c:v>
                </c:pt>
                <c:pt idx="2">
                  <c:v>35</c:v>
                </c:pt>
                <c:pt idx="3">
                  <c:v>14</c:v>
                </c:pt>
              </c:numCache>
            </c:numRef>
          </c:val>
        </c:ser>
        <c:dLbls>
          <c:showVal val="1"/>
        </c:dLbls>
        <c:shape val="cylinder"/>
        <c:axId val="103467264"/>
        <c:axId val="106635264"/>
        <c:axId val="100563584"/>
      </c:bar3DChart>
      <c:catAx>
        <c:axId val="103467264"/>
        <c:scaling>
          <c:orientation val="minMax"/>
        </c:scaling>
        <c:axPos val="b"/>
        <c:numFmt formatCode="General" sourceLinked="0"/>
        <c:majorTickMark val="none"/>
        <c:tickLblPos val="nextTo"/>
        <c:crossAx val="106635264"/>
        <c:crosses val="autoZero"/>
        <c:auto val="1"/>
        <c:lblAlgn val="ctr"/>
        <c:lblOffset val="100"/>
      </c:catAx>
      <c:valAx>
        <c:axId val="106635264"/>
        <c:scaling>
          <c:orientation val="minMax"/>
        </c:scaling>
        <c:delete val="1"/>
        <c:axPos val="l"/>
        <c:numFmt formatCode="General" sourceLinked="1"/>
        <c:tickLblPos val="none"/>
        <c:crossAx val="103467264"/>
        <c:crosses val="autoZero"/>
        <c:crossBetween val="between"/>
      </c:valAx>
      <c:serAx>
        <c:axId val="100563584"/>
        <c:scaling>
          <c:orientation val="minMax"/>
        </c:scaling>
        <c:delete val="1"/>
        <c:axPos val="b"/>
        <c:tickLblPos val="none"/>
        <c:crossAx val="106635264"/>
        <c:crosses val="autoZero"/>
      </c:serAx>
      <c:spPr>
        <a:noFill/>
        <a:ln w="25402">
          <a:noFill/>
        </a:ln>
      </c:spPr>
    </c:plotArea>
    <c:legend>
      <c:legendPos val="t"/>
      <c:layout>
        <c:manualLayout>
          <c:xMode val="edge"/>
          <c:yMode val="edge"/>
          <c:x val="0.68441765443131164"/>
          <c:y val="0.12680495820375318"/>
          <c:w val="0.29965232932607272"/>
          <c:h val="5.8098105383885962E-2"/>
        </c:manualLayout>
      </c:layout>
    </c:legend>
    <c:plotVisOnly val="1"/>
    <c:dispBlanksAs val="gap"/>
  </c:chart>
  <c:txPr>
    <a:bodyPr/>
    <a:lstStyle/>
    <a:p>
      <a:pPr>
        <a:defRPr sz="2000">
          <a:solidFill>
            <a:srgbClr val="09046C"/>
          </a:solidFill>
          <a:latin typeface="Times New Roman" panose="02020603050405020304" pitchFamily="18" charset="0"/>
          <a:cs typeface="Times New Roman" panose="02020603050405020304" pitchFamily="18" charset="0"/>
        </a:defRPr>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ru-RU"/>
  <c:chart>
    <c:view3D>
      <c:depthPercent val="100"/>
      <c:rAngAx val="1"/>
    </c:view3D>
    <c:plotArea>
      <c:layout/>
      <c:bar3DChart>
        <c:barDir val="bar"/>
        <c:grouping val="clustered"/>
        <c:ser>
          <c:idx val="0"/>
          <c:order val="0"/>
          <c:tx>
            <c:strRef>
              <c:f>Лист1!$B$1</c:f>
              <c:strCache>
                <c:ptCount val="1"/>
                <c:pt idx="0">
                  <c:v>2016</c:v>
                </c:pt>
              </c:strCache>
            </c:strRef>
          </c:tx>
          <c:spPr>
            <a:solidFill>
              <a:srgbClr val="00B0F0"/>
            </a:solidFill>
          </c:spPr>
          <c:dLbls>
            <c:dLbl>
              <c:idx val="0"/>
              <c:layout>
                <c:manualLayout>
                  <c:x val="7.1977649976202032E-3"/>
                  <c:y val="4.3217329400442915E-3"/>
                </c:manualLayout>
              </c:layout>
              <c:showVal val="1"/>
              <c:extLst>
                <c:ext xmlns:c15="http://schemas.microsoft.com/office/drawing/2012/chart" uri="{CE6537A1-D6FC-4f65-9D91-7224C49458BB}"/>
              </c:extLst>
            </c:dLbl>
            <c:dLbl>
              <c:idx val="1"/>
              <c:layout>
                <c:manualLayout>
                  <c:x val="8.6373179971442528E-3"/>
                  <c:y val="-4.3217329400442915E-3"/>
                </c:manualLayout>
              </c:layout>
              <c:showVal val="1"/>
              <c:extLst>
                <c:ext xmlns:c15="http://schemas.microsoft.com/office/drawing/2012/chart" uri="{CE6537A1-D6FC-4f65-9D91-7224C49458BB}"/>
              </c:extLst>
            </c:dLbl>
            <c:dLbl>
              <c:idx val="2"/>
              <c:layout>
                <c:manualLayout>
                  <c:x val="8.6373179971442528E-3"/>
                  <c:y val="-4.3217329400442915E-3"/>
                </c:manualLayout>
              </c:layout>
              <c:showVal val="1"/>
              <c:extLst>
                <c:ext xmlns:c15="http://schemas.microsoft.com/office/drawing/2012/chart" uri="{CE6537A1-D6FC-4f65-9D91-7224C49458BB}"/>
              </c:extLst>
            </c:dLbl>
            <c:dLbl>
              <c:idx val="3"/>
              <c:layout>
                <c:manualLayout>
                  <c:x val="4.318658998572162E-3"/>
                  <c:y val="-4.3217329400442915E-3"/>
                </c:manualLayout>
              </c:layout>
              <c:showVal val="1"/>
              <c:extLst>
                <c:ext xmlns:c15="http://schemas.microsoft.com/office/drawing/2012/chart" uri="{CE6537A1-D6FC-4f65-9D91-7224C49458BB}"/>
              </c:extLst>
            </c:dLbl>
            <c:spPr>
              <a:noFill/>
              <a:ln w="25396">
                <a:noFill/>
              </a:ln>
            </c:spPr>
            <c:txPr>
              <a:bodyPr/>
              <a:lstStyle/>
              <a:p>
                <a:pPr>
                  <a:defRPr sz="1999"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defRPr>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c:v>
                </c:pt>
                <c:pt idx="2">
                  <c:v>Бірінші</c:v>
                </c:pt>
                <c:pt idx="3">
                  <c:v>Екінші</c:v>
                </c:pt>
              </c:strCache>
            </c:strRef>
          </c:cat>
          <c:val>
            <c:numRef>
              <c:f>Лист1!$B$2:$B$5</c:f>
              <c:numCache>
                <c:formatCode>General</c:formatCode>
                <c:ptCount val="4"/>
                <c:pt idx="0">
                  <c:v>205</c:v>
                </c:pt>
                <c:pt idx="1">
                  <c:v>136</c:v>
                </c:pt>
                <c:pt idx="2">
                  <c:v>35</c:v>
                </c:pt>
                <c:pt idx="3">
                  <c:v>34</c:v>
                </c:pt>
              </c:numCache>
            </c:numRef>
          </c:val>
        </c:ser>
        <c:ser>
          <c:idx val="1"/>
          <c:order val="1"/>
          <c:tx>
            <c:strRef>
              <c:f>Лист1!$C$1</c:f>
              <c:strCache>
                <c:ptCount val="1"/>
                <c:pt idx="0">
                  <c:v>2017</c:v>
                </c:pt>
              </c:strCache>
            </c:strRef>
          </c:tx>
          <c:spPr>
            <a:solidFill>
              <a:srgbClr val="FFFF00"/>
            </a:solidFill>
          </c:spPr>
          <c:dLbls>
            <c:dLbl>
              <c:idx val="0"/>
              <c:layout>
                <c:manualLayout>
                  <c:x val="1.1827427821522324E-2"/>
                  <c:y val="-1.1224133123521584E-2"/>
                </c:manualLayout>
              </c:layout>
              <c:showVal val="1"/>
              <c:extLst>
                <c:ext xmlns:c15="http://schemas.microsoft.com/office/drawing/2012/chart" uri="{CE6537A1-D6FC-4f65-9D91-7224C49458BB}"/>
              </c:extLst>
            </c:dLbl>
            <c:dLbl>
              <c:idx val="1"/>
              <c:layout>
                <c:manualLayout>
                  <c:x val="1.1516423996192343E-2"/>
                  <c:y val="-1.0804332350110741E-2"/>
                </c:manualLayout>
              </c:layout>
              <c:showVal val="1"/>
              <c:extLst>
                <c:ext xmlns:c15="http://schemas.microsoft.com/office/drawing/2012/chart" uri="{CE6537A1-D6FC-4f65-9D91-7224C49458BB}"/>
              </c:extLst>
            </c:dLbl>
            <c:dLbl>
              <c:idx val="2"/>
              <c:layout>
                <c:manualLayout>
                  <c:x val="1.1516423996192343E-2"/>
                  <c:y val="-8.6434658800885467E-3"/>
                </c:manualLayout>
              </c:layout>
              <c:showVal val="1"/>
              <c:extLst>
                <c:ext xmlns:c15="http://schemas.microsoft.com/office/drawing/2012/chart" uri="{CE6537A1-D6FC-4f65-9D91-7224C49458BB}"/>
              </c:extLst>
            </c:dLbl>
            <c:dLbl>
              <c:idx val="3"/>
              <c:layout>
                <c:manualLayout>
                  <c:x val="5.7582119980961934E-3"/>
                  <c:y val="-8.6434658800885831E-3"/>
                </c:manualLayout>
              </c:layout>
              <c:showVal val="1"/>
              <c:extLst>
                <c:ext xmlns:c15="http://schemas.microsoft.com/office/drawing/2012/chart" uri="{CE6537A1-D6FC-4f65-9D91-7224C49458BB}"/>
              </c:extLst>
            </c:dLbl>
            <c:spPr>
              <a:noFill/>
              <a:ln w="25396">
                <a:noFill/>
              </a:ln>
            </c:spPr>
            <c:txPr>
              <a:bodyPr/>
              <a:lstStyle/>
              <a:p>
                <a:pPr>
                  <a:defRPr sz="1999" b="1">
                    <a:solidFill>
                      <a:srgbClr val="7030A0"/>
                    </a:solidFill>
                    <a:effectLst>
                      <a:outerShdw blurRad="38100" dist="38100" dir="2700000" algn="tl">
                        <a:srgbClr val="000000">
                          <a:alpha val="43137"/>
                        </a:srgbClr>
                      </a:outerShdw>
                    </a:effectLst>
                  </a:defRPr>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c:v>
                </c:pt>
                <c:pt idx="2">
                  <c:v>Бірінші</c:v>
                </c:pt>
                <c:pt idx="3">
                  <c:v>Екінші</c:v>
                </c:pt>
              </c:strCache>
            </c:strRef>
          </c:cat>
          <c:val>
            <c:numRef>
              <c:f>Лист1!$C$2:$C$5</c:f>
              <c:numCache>
                <c:formatCode>General</c:formatCode>
                <c:ptCount val="4"/>
                <c:pt idx="0">
                  <c:v>191</c:v>
                </c:pt>
                <c:pt idx="1">
                  <c:v>130</c:v>
                </c:pt>
                <c:pt idx="2">
                  <c:v>33</c:v>
                </c:pt>
                <c:pt idx="3">
                  <c:v>28</c:v>
                </c:pt>
              </c:numCache>
            </c:numRef>
          </c:val>
        </c:ser>
        <c:ser>
          <c:idx val="2"/>
          <c:order val="2"/>
          <c:tx>
            <c:strRef>
              <c:f>Лист1!$D$1</c:f>
              <c:strCache>
                <c:ptCount val="1"/>
                <c:pt idx="0">
                  <c:v>2018</c:v>
                </c:pt>
              </c:strCache>
            </c:strRef>
          </c:tx>
          <c:spPr>
            <a:solidFill>
              <a:srgbClr val="FF0000"/>
            </a:solidFill>
          </c:spPr>
          <c:dLbls>
            <c:dLbl>
              <c:idx val="0"/>
              <c:layout>
                <c:manualLayout>
                  <c:x val="1.5835082994764448E-2"/>
                  <c:y val="-1.4399987302998078E-2"/>
                </c:manualLayout>
              </c:layout>
              <c:showVal val="1"/>
              <c:extLst>
                <c:ext xmlns:c15="http://schemas.microsoft.com/office/drawing/2012/chart" uri="{CE6537A1-D6FC-4f65-9D91-7224C49458BB}"/>
              </c:extLst>
            </c:dLbl>
            <c:dLbl>
              <c:idx val="1"/>
              <c:layout>
                <c:manualLayout>
                  <c:x val="1.439552999524042E-2"/>
                  <c:y val="-9.3608646658308748E-3"/>
                </c:manualLayout>
              </c:layout>
              <c:showVal val="1"/>
              <c:extLst>
                <c:ext xmlns:c15="http://schemas.microsoft.com/office/drawing/2012/chart" uri="{CE6537A1-D6FC-4f65-9D91-7224C49458BB}"/>
              </c:extLst>
            </c:dLbl>
            <c:dLbl>
              <c:idx val="2"/>
              <c:layout>
                <c:manualLayout>
                  <c:x val="8.6373578302712164E-3"/>
                  <c:y val="-1.0578966416421511E-2"/>
                </c:manualLayout>
              </c:layout>
              <c:showVal val="1"/>
              <c:extLst>
                <c:ext xmlns:c15="http://schemas.microsoft.com/office/drawing/2012/chart" uri="{CE6537A1-D6FC-4f65-9D91-7224C49458BB}"/>
              </c:extLst>
            </c:dLbl>
            <c:dLbl>
              <c:idx val="3"/>
              <c:layout>
                <c:manualLayout>
                  <c:x val="7.1977649976202032E-3"/>
                  <c:y val="-1.5126065290155137E-2"/>
                </c:manualLayout>
              </c:layout>
              <c:showVal val="1"/>
              <c:extLst>
                <c:ext xmlns:c15="http://schemas.microsoft.com/office/drawing/2012/chart" uri="{CE6537A1-D6FC-4f65-9D91-7224C49458BB}"/>
              </c:extLst>
            </c:dLbl>
            <c:spPr>
              <a:noFill/>
              <a:ln w="25396">
                <a:noFill/>
              </a:ln>
            </c:spPr>
            <c:txPr>
              <a:bodyPr/>
              <a:lstStyle/>
              <a:p>
                <a:pPr>
                  <a:defRPr sz="2399" b="1">
                    <a:solidFill>
                      <a:srgbClr val="FF0000"/>
                    </a:solidFill>
                    <a:latin typeface="Times New Roman" pitchFamily="18" charset="0"/>
                    <a:cs typeface="Times New Roman" pitchFamily="18" charset="0"/>
                  </a:defRPr>
                </a:pPr>
                <a:endParaRPr lang="ru-RU"/>
              </a:p>
            </c:txPr>
            <c:showVal val="1"/>
            <c:extLst>
              <c:ext xmlns:c15="http://schemas.microsoft.com/office/drawing/2012/chart" uri="{CE6537A1-D6FC-4f65-9D91-7224C49458BB}">
                <c15:showLeaderLines val="0"/>
              </c:ext>
            </c:extLst>
          </c:dLbls>
          <c:cat>
            <c:strRef>
              <c:f>Лист1!$A$2:$A$5</c:f>
              <c:strCache>
                <c:ptCount val="4"/>
                <c:pt idx="0">
                  <c:v>Барлығы</c:v>
                </c:pt>
                <c:pt idx="1">
                  <c:v>Жоғары</c:v>
                </c:pt>
                <c:pt idx="2">
                  <c:v>Бірінші</c:v>
                </c:pt>
                <c:pt idx="3">
                  <c:v>Екінші</c:v>
                </c:pt>
              </c:strCache>
            </c:strRef>
          </c:cat>
          <c:val>
            <c:numRef>
              <c:f>Лист1!$D$2:$D$5</c:f>
              <c:numCache>
                <c:formatCode>General</c:formatCode>
                <c:ptCount val="4"/>
                <c:pt idx="0">
                  <c:v>175</c:v>
                </c:pt>
                <c:pt idx="1">
                  <c:v>124</c:v>
                </c:pt>
                <c:pt idx="2">
                  <c:v>26</c:v>
                </c:pt>
                <c:pt idx="3">
                  <c:v>25</c:v>
                </c:pt>
              </c:numCache>
            </c:numRef>
          </c:val>
        </c:ser>
        <c:dLbls>
          <c:showVal val="1"/>
        </c:dLbls>
        <c:gapWidth val="75"/>
        <c:shape val="cylinder"/>
        <c:axId val="168923136"/>
        <c:axId val="168924672"/>
        <c:axId val="0"/>
      </c:bar3DChart>
      <c:catAx>
        <c:axId val="168923136"/>
        <c:scaling>
          <c:orientation val="minMax"/>
        </c:scaling>
        <c:axPos val="l"/>
        <c:numFmt formatCode="General" sourceLinked="0"/>
        <c:majorTickMark val="none"/>
        <c:tickLblPos val="nextTo"/>
        <c:txPr>
          <a:bodyPr/>
          <a:lstStyle/>
          <a:p>
            <a:pPr>
              <a:defRPr sz="2799" b="1">
                <a:effectLst>
                  <a:outerShdw blurRad="38100" dist="38100" dir="2700000" algn="tl">
                    <a:srgbClr val="000000">
                      <a:alpha val="43137"/>
                    </a:srgbClr>
                  </a:outerShdw>
                </a:effectLst>
                <a:latin typeface="Times New Roman" pitchFamily="18" charset="0"/>
                <a:cs typeface="Times New Roman" pitchFamily="18" charset="0"/>
              </a:defRPr>
            </a:pPr>
            <a:endParaRPr lang="ru-RU"/>
          </a:p>
        </c:txPr>
        <c:crossAx val="168924672"/>
        <c:crosses val="autoZero"/>
        <c:auto val="1"/>
        <c:lblAlgn val="ctr"/>
        <c:lblOffset val="100"/>
      </c:catAx>
      <c:valAx>
        <c:axId val="168924672"/>
        <c:scaling>
          <c:orientation val="minMax"/>
        </c:scaling>
        <c:delete val="1"/>
        <c:axPos val="b"/>
        <c:numFmt formatCode="General" sourceLinked="1"/>
        <c:tickLblPos val="none"/>
        <c:crossAx val="168923136"/>
        <c:crosses val="autoZero"/>
        <c:crossBetween val="between"/>
      </c:valAx>
      <c:spPr>
        <a:noFill/>
        <a:ln w="25392">
          <a:noFill/>
        </a:ln>
      </c:spPr>
    </c:plotArea>
    <c:legend>
      <c:legendPos val="b"/>
      <c:layout>
        <c:manualLayout>
          <c:xMode val="edge"/>
          <c:yMode val="edge"/>
          <c:x val="0.62311264849119363"/>
          <c:y val="3.4760581397913437E-2"/>
          <c:w val="0.36466287378817647"/>
          <c:h val="9.6571163898630547E-2"/>
        </c:manualLayout>
      </c:layout>
      <c:txPr>
        <a:bodyPr/>
        <a:lstStyle/>
        <a:p>
          <a:pPr>
            <a:defRPr b="1">
              <a:effectLst>
                <a:outerShdw blurRad="38100" dist="38100" dir="2700000" algn="tl">
                  <a:srgbClr val="000000">
                    <a:alpha val="43137"/>
                  </a:srgbClr>
                </a:outerShdw>
              </a:effectLst>
              <a:latin typeface="Times New Roman" pitchFamily="18" charset="0"/>
              <a:cs typeface="Times New Roman" pitchFamily="18" charset="0"/>
            </a:defRPr>
          </a:pPr>
          <a:endParaRPr lang="ru-RU"/>
        </a:p>
      </c:txPr>
    </c:legend>
    <c:plotVisOnly val="1"/>
    <c:dispBlanksAs val="gap"/>
  </c:chart>
  <c:txPr>
    <a:bodyPr/>
    <a:lstStyle/>
    <a:p>
      <a:pPr>
        <a:defRPr sz="1799"/>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ru-RU"/>
  <c:chart>
    <c:autoTitleDeleted val="1"/>
    <c:view3D>
      <c:rotX val="30"/>
      <c:perspective val="30"/>
    </c:view3D>
    <c:plotArea>
      <c:layout/>
      <c:pie3DChart>
        <c:varyColors val="1"/>
        <c:ser>
          <c:idx val="0"/>
          <c:order val="0"/>
          <c:tx>
            <c:strRef>
              <c:f>Лист1!$B$1</c:f>
              <c:strCache>
                <c:ptCount val="1"/>
                <c:pt idx="0">
                  <c:v>Столбец1</c:v>
                </c:pt>
              </c:strCache>
            </c:strRef>
          </c:tx>
          <c:dPt>
            <c:idx val="3"/>
            <c:spPr>
              <a:solidFill>
                <a:srgbClr val="C00000"/>
              </a:solidFill>
            </c:spPr>
          </c:dPt>
          <c:dLbls>
            <c:dLbl>
              <c:idx val="0"/>
              <c:layout>
                <c:manualLayout>
                  <c:x val="-5.5197989304535726E-2"/>
                  <c:y val="-3.5573823017001419E-2"/>
                </c:manualLayout>
              </c:layout>
              <c:tx>
                <c:rich>
                  <a:bodyPr/>
                  <a:lstStyle/>
                  <a:p>
                    <a:pPr>
                      <a:defRPr/>
                    </a:pPr>
                    <a:r>
                      <a:rPr lang="ru-RU" sz="1200" dirty="0" err="1">
                        <a:latin typeface="Times New Roman" pitchFamily="18" charset="0"/>
                        <a:cs typeface="Times New Roman" pitchFamily="18" charset="0"/>
                      </a:rPr>
                      <a:t>Кардиоревматология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6(0,5)-2017</a:t>
                    </a:r>
                  </a:p>
                  <a:p>
                    <a:pPr>
                      <a:defRPr/>
                    </a:pPr>
                    <a:r>
                      <a:rPr lang="ru-RU" sz="1200" dirty="0" smtClean="0">
                        <a:solidFill>
                          <a:srgbClr val="FF0000"/>
                        </a:solidFill>
                        <a:latin typeface="Times New Roman" pitchFamily="18" charset="0"/>
                        <a:cs typeface="Times New Roman" pitchFamily="18" charset="0"/>
                      </a:rPr>
                      <a:t>15(1,4)-2018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1"/>
              <c:layout>
                <c:manualLayout>
                  <c:x val="-7.3339479406691705E-3"/>
                  <c:y val="-4.3411531863481588E-2"/>
                </c:manualLayout>
              </c:layout>
              <c:tx>
                <c:rich>
                  <a:bodyPr/>
                  <a:lstStyle/>
                  <a:p>
                    <a:pPr>
                      <a:defRPr/>
                    </a:pPr>
                    <a:r>
                      <a:rPr lang="ru-RU" sz="1200" dirty="0">
                        <a:latin typeface="Times New Roman" pitchFamily="18" charset="0"/>
                        <a:cs typeface="Times New Roman" pitchFamily="18" charset="0"/>
                      </a:rPr>
                      <a:t>Общая терапия
</a:t>
                    </a:r>
                    <a:r>
                      <a:rPr lang="ru-RU" sz="1200" dirty="0" smtClean="0">
                        <a:latin typeface="Times New Roman" pitchFamily="18" charset="0"/>
                        <a:cs typeface="Times New Roman" pitchFamily="18" charset="0"/>
                      </a:rPr>
                      <a:t>35(1,8)-2017</a:t>
                    </a:r>
                  </a:p>
                  <a:p>
                    <a:pPr>
                      <a:defRPr/>
                    </a:pPr>
                    <a:r>
                      <a:rPr lang="ru-RU" sz="1200" dirty="0" smtClean="0">
                        <a:solidFill>
                          <a:srgbClr val="FF0000"/>
                        </a:solidFill>
                        <a:latin typeface="Times New Roman" pitchFamily="18" charset="0"/>
                        <a:cs typeface="Times New Roman" pitchFamily="18" charset="0"/>
                      </a:rPr>
                      <a:t>22(1,4)-2018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2"/>
              <c:layout>
                <c:manualLayout>
                  <c:x val="2.5110078119258319E-2"/>
                  <c:y val="-3.0363257704707942E-2"/>
                </c:manualLayout>
              </c:layout>
              <c:tx>
                <c:rich>
                  <a:bodyPr/>
                  <a:lstStyle/>
                  <a:p>
                    <a:pPr>
                      <a:defRPr/>
                    </a:pPr>
                    <a:r>
                      <a:rPr lang="ru-RU" sz="1200" dirty="0">
                        <a:latin typeface="Times New Roman" pitchFamily="18" charset="0"/>
                        <a:cs typeface="Times New Roman" pitchFamily="18" charset="0"/>
                      </a:rPr>
                      <a:t>Неврология
</a:t>
                    </a:r>
                    <a:r>
                      <a:rPr lang="ru-RU" sz="1200" dirty="0" smtClean="0">
                        <a:latin typeface="Times New Roman" pitchFamily="18" charset="0"/>
                        <a:cs typeface="Times New Roman" pitchFamily="18" charset="0"/>
                      </a:rPr>
                      <a:t>6(0,7)-2017</a:t>
                    </a:r>
                  </a:p>
                  <a:p>
                    <a:pPr>
                      <a:defRPr/>
                    </a:pPr>
                    <a:r>
                      <a:rPr lang="ru-RU" sz="1200" dirty="0" smtClean="0">
                        <a:solidFill>
                          <a:srgbClr val="FF0000"/>
                        </a:solidFill>
                        <a:latin typeface="Times New Roman" pitchFamily="18" charset="0"/>
                        <a:cs typeface="Times New Roman" pitchFamily="18" charset="0"/>
                      </a:rPr>
                      <a:t>10(1,2)-2018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3"/>
              <c:layout>
                <c:manualLayout>
                  <c:x val="2.4725155957512117E-2"/>
                  <c:y val="2.7945711596611873E-2"/>
                </c:manualLayout>
              </c:layout>
              <c:tx>
                <c:rich>
                  <a:bodyPr/>
                  <a:lstStyle/>
                  <a:p>
                    <a:pPr>
                      <a:defRPr/>
                    </a:pPr>
                    <a:r>
                      <a:rPr lang="ru-RU" sz="1200" dirty="0">
                        <a:latin typeface="Times New Roman" pitchFamily="18" charset="0"/>
                        <a:cs typeface="Times New Roman" pitchFamily="18" charset="0"/>
                      </a:rPr>
                      <a:t>НИЦ
</a:t>
                    </a:r>
                    <a:r>
                      <a:rPr lang="ru-RU" sz="1200" dirty="0" smtClean="0">
                        <a:latin typeface="Times New Roman" pitchFamily="18" charset="0"/>
                        <a:cs typeface="Times New Roman" pitchFamily="18" charset="0"/>
                      </a:rPr>
                      <a:t>100(7,7)-2017</a:t>
                    </a:r>
                  </a:p>
                  <a:p>
                    <a:pPr>
                      <a:defRPr/>
                    </a:pPr>
                    <a:r>
                      <a:rPr lang="ru-RU" sz="1200" dirty="0" smtClean="0">
                        <a:solidFill>
                          <a:srgbClr val="FF0000"/>
                        </a:solidFill>
                        <a:latin typeface="Times New Roman" pitchFamily="18" charset="0"/>
                        <a:cs typeface="Times New Roman" pitchFamily="18" charset="0"/>
                      </a:rPr>
                      <a:t>100(7,3)-2018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4"/>
              <c:layout>
                <c:manualLayout>
                  <c:x val="-6.4925717534250124E-2"/>
                  <c:y val="2.563479984780824E-2"/>
                </c:manualLayout>
              </c:layout>
              <c:tx>
                <c:rich>
                  <a:bodyPr/>
                  <a:lstStyle/>
                  <a:p>
                    <a:pPr>
                      <a:defRPr/>
                    </a:pPr>
                    <a:r>
                      <a:rPr lang="ru-RU" sz="1200" dirty="0">
                        <a:latin typeface="Times New Roman" pitchFamily="18" charset="0"/>
                        <a:cs typeface="Times New Roman" pitchFamily="18" charset="0"/>
                      </a:rPr>
                      <a:t>Гематология
</a:t>
                    </a:r>
                    <a:r>
                      <a:rPr lang="ru-RU" sz="1200" dirty="0" smtClean="0">
                        <a:latin typeface="Times New Roman" pitchFamily="18" charset="0"/>
                        <a:cs typeface="Times New Roman" pitchFamily="18" charset="0"/>
                      </a:rPr>
                      <a:t>4(1,1)-2017</a:t>
                    </a:r>
                  </a:p>
                  <a:p>
                    <a:pPr>
                      <a:defRPr/>
                    </a:pPr>
                    <a:r>
                      <a:rPr lang="ru-RU" sz="1200" dirty="0" smtClean="0">
                        <a:solidFill>
                          <a:srgbClr val="FF0000"/>
                        </a:solidFill>
                        <a:latin typeface="Times New Roman" pitchFamily="18" charset="0"/>
                        <a:cs typeface="Times New Roman" pitchFamily="18" charset="0"/>
                      </a:rPr>
                      <a:t>7(2,4)-2018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5"/>
              <c:layout>
                <c:manualLayout>
                  <c:x val="-2.5815129283697846E-2"/>
                  <c:y val="-4.0276414949503472E-2"/>
                </c:manualLayout>
              </c:layout>
              <c:tx>
                <c:rich>
                  <a:bodyPr/>
                  <a:lstStyle/>
                  <a:p>
                    <a:pPr>
                      <a:defRPr/>
                    </a:pPr>
                    <a:r>
                      <a:rPr lang="ru-RU" sz="1200" dirty="0">
                        <a:latin typeface="Times New Roman" pitchFamily="18" charset="0"/>
                        <a:cs typeface="Times New Roman" pitchFamily="18" charset="0"/>
                      </a:rPr>
                      <a:t>Хирургия №1
</a:t>
                    </a:r>
                    <a:r>
                      <a:rPr lang="ru-RU" sz="1200" dirty="0" smtClean="0">
                        <a:latin typeface="Times New Roman" pitchFamily="18" charset="0"/>
                        <a:cs typeface="Times New Roman" pitchFamily="18" charset="0"/>
                      </a:rPr>
                      <a:t>12(0,6)-2017</a:t>
                    </a:r>
                  </a:p>
                  <a:p>
                    <a:pPr>
                      <a:defRPr/>
                    </a:pPr>
                    <a:r>
                      <a:rPr lang="ru-RU" sz="1200" dirty="0" smtClean="0">
                        <a:solidFill>
                          <a:srgbClr val="FF0000"/>
                        </a:solidFill>
                        <a:latin typeface="Times New Roman" pitchFamily="18" charset="0"/>
                        <a:cs typeface="Times New Roman" pitchFamily="18" charset="0"/>
                      </a:rPr>
                      <a:t>26(1,4)-2018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6"/>
              <c:layout>
                <c:manualLayout>
                  <c:x val="-1.9661670550293361E-3"/>
                  <c:y val="-0.12859553036826404"/>
                </c:manualLayout>
              </c:layout>
              <c:tx>
                <c:rich>
                  <a:bodyPr/>
                  <a:lstStyle/>
                  <a:p>
                    <a:pPr>
                      <a:defRPr/>
                    </a:pPr>
                    <a:r>
                      <a:rPr lang="ru-RU" sz="1200" dirty="0">
                        <a:latin typeface="Times New Roman" pitchFamily="18" charset="0"/>
                        <a:cs typeface="Times New Roman" pitchFamily="18" charset="0"/>
                      </a:rPr>
                      <a:t>Хирургия №2
</a:t>
                    </a:r>
                    <a:r>
                      <a:rPr lang="ru-RU" sz="1200" dirty="0" smtClean="0">
                        <a:latin typeface="Times New Roman" pitchFamily="18" charset="0"/>
                        <a:cs typeface="Times New Roman" pitchFamily="18" charset="0"/>
                      </a:rPr>
                      <a:t>19(1,6)-2017</a:t>
                    </a:r>
                  </a:p>
                  <a:p>
                    <a:pPr>
                      <a:defRPr/>
                    </a:pPr>
                    <a:r>
                      <a:rPr lang="ru-RU" sz="1200" dirty="0" smtClean="0">
                        <a:solidFill>
                          <a:srgbClr val="FF0000"/>
                        </a:solidFill>
                        <a:latin typeface="Times New Roman" pitchFamily="18" charset="0"/>
                        <a:cs typeface="Times New Roman" pitchFamily="18" charset="0"/>
                      </a:rPr>
                      <a:t>23(1,6)-2018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7"/>
              <c:layout>
                <c:manualLayout>
                  <c:x val="-3.29171527170216E-2"/>
                  <c:y val="-2.1011219048852212E-2"/>
                </c:manualLayout>
              </c:layout>
              <c:tx>
                <c:rich>
                  <a:bodyPr/>
                  <a:lstStyle/>
                  <a:p>
                    <a:pPr>
                      <a:defRPr/>
                    </a:pPr>
                    <a:r>
                      <a:rPr lang="ru-RU" sz="1200" dirty="0" err="1">
                        <a:latin typeface="Times New Roman" pitchFamily="18" charset="0"/>
                        <a:cs typeface="Times New Roman" pitchFamily="18" charset="0"/>
                      </a:rPr>
                      <a:t>уронефрология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5(0,3)-2017</a:t>
                    </a:r>
                  </a:p>
                  <a:p>
                    <a:pPr>
                      <a:defRPr/>
                    </a:pPr>
                    <a:r>
                      <a:rPr lang="ru-RU" sz="1200" dirty="0" smtClean="0">
                        <a:solidFill>
                          <a:srgbClr val="FF0000"/>
                        </a:solidFill>
                        <a:latin typeface="Times New Roman" pitchFamily="18" charset="0"/>
                        <a:cs typeface="Times New Roman" pitchFamily="18" charset="0"/>
                      </a:rPr>
                      <a:t>25(1,8)-2018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8"/>
              <c:layout>
                <c:manualLayout>
                  <c:x val="-2.0411412242286431E-2"/>
                  <c:y val="-6.5102195432912138E-2"/>
                </c:manualLayout>
              </c:layout>
              <c:tx>
                <c:rich>
                  <a:bodyPr/>
                  <a:lstStyle/>
                  <a:p>
                    <a:pPr>
                      <a:defRPr/>
                    </a:pPr>
                    <a:r>
                      <a:rPr lang="ru-RU" sz="1200" dirty="0" smtClean="0">
                        <a:latin typeface="Times New Roman" pitchFamily="18" charset="0"/>
                        <a:cs typeface="Times New Roman" pitchFamily="18" charset="0"/>
                      </a:rPr>
                      <a:t>Гинекология</a:t>
                    </a:r>
                  </a:p>
                  <a:p>
                    <a:pPr>
                      <a:defRPr/>
                    </a:pPr>
                    <a:r>
                      <a:rPr lang="ru-RU" sz="1200" dirty="0" smtClean="0">
                        <a:latin typeface="Times New Roman" pitchFamily="18" charset="0"/>
                        <a:cs typeface="Times New Roman" pitchFamily="18" charset="0"/>
                      </a:rPr>
                      <a:t>1(0,1)-2017</a:t>
                    </a:r>
                    <a:endParaRPr lang="ru-RU" sz="1200" dirty="0">
                      <a:latin typeface="Times New Roman" pitchFamily="18" charset="0"/>
                      <a:cs typeface="Times New Roman" pitchFamily="18" charset="0"/>
                    </a:endParaRPr>
                  </a:p>
                </c:rich>
              </c:tx>
              <c:spPr/>
              <c:dLblPos val="bestFit"/>
              <c:extLst>
                <c:ext xmlns:c15="http://schemas.microsoft.com/office/drawing/2012/chart" uri="{CE6537A1-D6FC-4f65-9D91-7224C49458BB}"/>
              </c:extLst>
            </c:dLbl>
            <c:dLbl>
              <c:idx val="9"/>
              <c:layout>
                <c:manualLayout>
                  <c:x val="8.7273359041644849E-2"/>
                  <c:y val="-2.3962526116239773E-2"/>
                </c:manualLayout>
              </c:layout>
              <c:tx>
                <c:rich>
                  <a:bodyPr/>
                  <a:lstStyle/>
                  <a:p>
                    <a:pPr>
                      <a:defRPr/>
                    </a:pPr>
                    <a:r>
                      <a:rPr lang="ru-RU" sz="1200" dirty="0" err="1">
                        <a:latin typeface="Times New Roman" pitchFamily="18" charset="0"/>
                        <a:cs typeface="Times New Roman" pitchFamily="18" charset="0"/>
                      </a:rPr>
                      <a:t>Нейротравматология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20(1,6)-2017</a:t>
                    </a:r>
                  </a:p>
                  <a:p>
                    <a:pPr>
                      <a:defRPr/>
                    </a:pPr>
                    <a:r>
                      <a:rPr lang="ru-RU" sz="1200" dirty="0" smtClean="0">
                        <a:solidFill>
                          <a:srgbClr val="FF0000"/>
                        </a:solidFill>
                        <a:latin typeface="Times New Roman" pitchFamily="18" charset="0"/>
                        <a:cs typeface="Times New Roman" pitchFamily="18" charset="0"/>
                      </a:rPr>
                      <a:t>27(2,0)-2018</a:t>
                    </a:r>
                    <a:endParaRPr lang="ru-RU" sz="1200" dirty="0">
                      <a:solidFill>
                        <a:srgbClr val="FF0000"/>
                      </a:solidFill>
                      <a:latin typeface="Times New Roman" pitchFamily="18" charset="0"/>
                      <a:cs typeface="Times New Roman" pitchFamily="18" charset="0"/>
                    </a:endParaRPr>
                  </a:p>
                </c:rich>
              </c:tx>
              <c:spPr/>
              <c:dLblPos val="bestFit"/>
              <c:extLst>
                <c:ext xmlns:c15="http://schemas.microsoft.com/office/drawing/2012/chart" uri="{CE6537A1-D6FC-4f65-9D91-7224C49458BB}"/>
              </c:extLst>
            </c:dLbl>
            <c:spPr>
              <a:noFill/>
              <a:ln>
                <a:noFill/>
              </a:ln>
              <a:effectLst/>
            </c:spPr>
            <c:showCatName val="1"/>
            <c:showPercent val="1"/>
            <c:showLeaderLines val="1"/>
            <c:extLst>
              <c:ext xmlns:c15="http://schemas.microsoft.com/office/drawing/2012/chart" uri="{CE6537A1-D6FC-4f65-9D91-7224C49458BB}"/>
            </c:extLst>
          </c:dLbls>
          <c:cat>
            <c:strRef>
              <c:f>Лист1!$A$2:$A$11</c:f>
              <c:strCache>
                <c:ptCount val="10"/>
                <c:pt idx="0">
                  <c:v>Кардиоревматология</c:v>
                </c:pt>
                <c:pt idx="1">
                  <c:v>Общая терапия</c:v>
                </c:pt>
                <c:pt idx="2">
                  <c:v>Неврология</c:v>
                </c:pt>
                <c:pt idx="3">
                  <c:v>НИЦ</c:v>
                </c:pt>
                <c:pt idx="4">
                  <c:v>Гематология</c:v>
                </c:pt>
                <c:pt idx="5">
                  <c:v>Хирургия №1</c:v>
                </c:pt>
                <c:pt idx="6">
                  <c:v>Хирургия №2</c:v>
                </c:pt>
                <c:pt idx="7">
                  <c:v>уронефрология</c:v>
                </c:pt>
                <c:pt idx="8">
                  <c:v>Гинекология</c:v>
                </c:pt>
                <c:pt idx="9">
                  <c:v>Нейротравматология</c:v>
                </c:pt>
              </c:strCache>
            </c:strRef>
          </c:cat>
          <c:val>
            <c:numRef>
              <c:f>Лист1!$B$2:$B$11</c:f>
              <c:numCache>
                <c:formatCode>General</c:formatCode>
                <c:ptCount val="10"/>
                <c:pt idx="0">
                  <c:v>15</c:v>
                </c:pt>
                <c:pt idx="1">
                  <c:v>22</c:v>
                </c:pt>
                <c:pt idx="2">
                  <c:v>10</c:v>
                </c:pt>
                <c:pt idx="3">
                  <c:v>100</c:v>
                </c:pt>
                <c:pt idx="4">
                  <c:v>7</c:v>
                </c:pt>
                <c:pt idx="5">
                  <c:v>26</c:v>
                </c:pt>
                <c:pt idx="6">
                  <c:v>23</c:v>
                </c:pt>
                <c:pt idx="7">
                  <c:v>25</c:v>
                </c:pt>
                <c:pt idx="8">
                  <c:v>0</c:v>
                </c:pt>
                <c:pt idx="9">
                  <c:v>27</c:v>
                </c:pt>
              </c:numCache>
            </c:numRef>
          </c:val>
        </c:ser>
        <c:dLbls>
          <c:showCatName val="1"/>
          <c:showPercent val="1"/>
        </c:dLbls>
      </c:pie3DChart>
      <c:spPr>
        <a:noFill/>
        <a:ln w="25410">
          <a:noFill/>
        </a:ln>
      </c:spPr>
    </c:plotArea>
    <c:plotVisOnly val="1"/>
    <c:dispBlanksAs val="zero"/>
  </c:chart>
  <c:txPr>
    <a:bodyPr/>
    <a:lstStyle/>
    <a:p>
      <a:pPr>
        <a:defRPr sz="1801"/>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ru-RU"/>
  <c:roundedCorners val="1"/>
  <c:chart>
    <c:autoTitleDeleted val="1"/>
    <c:plotArea>
      <c:layout/>
      <c:barChart>
        <c:barDir val="col"/>
        <c:grouping val="clustered"/>
        <c:varyColors val="1"/>
        <c:ser>
          <c:idx val="0"/>
          <c:order val="0"/>
          <c:tx>
            <c:strRef>
              <c:f>Лист1!$B$1</c:f>
              <c:strCache>
                <c:ptCount val="1"/>
                <c:pt idx="0">
                  <c:v>ЖРВЖ, пневмония, ТОРИ диагноздары бар жүкті әйелдер жалпы саны</c:v>
                </c:pt>
              </c:strCache>
            </c:strRef>
          </c:tx>
          <c:invertIfNegative val="1"/>
          <c:dLbls>
            <c:spPr>
              <a:noFill/>
              <a:ln>
                <a:noFill/>
              </a:ln>
              <a:effectLst/>
            </c:spPr>
            <c:txPr>
              <a:bodyPr/>
              <a:lstStyle/>
              <a:p>
                <a:pPr>
                  <a:defRPr sz="2000" b="1">
                    <a:solidFill>
                      <a:srgbClr val="FF0000"/>
                    </a:solidFill>
                    <a:latin typeface="Times New Roman Cyr" pitchFamily="18" charset="0"/>
                    <a:cs typeface="Times New Roman Cyr" pitchFamily="18" charset="0"/>
                  </a:defRPr>
                </a:pPr>
                <a:endParaRPr lang="ru-RU"/>
              </a:p>
            </c:txPr>
            <c:showVal val="1"/>
            <c:extLst xmlns:c16r2="http://schemas.microsoft.com/office/drawing/2015/06/chart">
              <c:ext xmlns:c15="http://schemas.microsoft.com/office/drawing/2012/chart" uri="{CE6537A1-D6FC-4f65-9D91-7224C49458BB}">
                <c15:layout/>
                <c15:showLeaderLines val="0"/>
              </c:ext>
            </c:extLst>
          </c:dLbls>
          <c:cat>
            <c:strRef>
              <c:f>Лист1!$A$2:$A$4</c:f>
              <c:strCache>
                <c:ptCount val="3"/>
                <c:pt idx="0">
                  <c:v>2016ж</c:v>
                </c:pt>
                <c:pt idx="1">
                  <c:v>2017ж</c:v>
                </c:pt>
                <c:pt idx="2">
                  <c:v>2018ж</c:v>
                </c:pt>
              </c:strCache>
            </c:strRef>
          </c:cat>
          <c:val>
            <c:numRef>
              <c:f>Лист1!$B$2:$B$4</c:f>
              <c:numCache>
                <c:formatCode>General</c:formatCode>
                <c:ptCount val="3"/>
                <c:pt idx="0">
                  <c:v>789</c:v>
                </c:pt>
                <c:pt idx="1">
                  <c:v>337</c:v>
                </c:pt>
                <c:pt idx="2">
                  <c:v>399</c:v>
                </c:pt>
              </c:numCache>
            </c:numRef>
          </c:val>
          <c:extLst xmlns:c16r2="http://schemas.microsoft.com/office/drawing/2015/06/chart">
            <c:ext xmlns:c16="http://schemas.microsoft.com/office/drawing/2014/chart" uri="{C3380CC4-5D6E-409C-BE32-E72D297353CC}">
              <c16:uniqueId val="{00000000-79BA-437E-8673-11CC5B49B1D2}"/>
            </c:ext>
          </c:extLst>
        </c:ser>
        <c:ser>
          <c:idx val="1"/>
          <c:order val="1"/>
          <c:tx>
            <c:strRef>
              <c:f>Лист1!$C$1</c:f>
              <c:strCache>
                <c:ptCount val="1"/>
                <c:pt idx="0">
                  <c:v>оның ішінде реанимацияға түскені</c:v>
                </c:pt>
              </c:strCache>
            </c:strRef>
          </c:tx>
          <c:invertIfNegative val="1"/>
          <c:dLbls>
            <c:dLbl>
              <c:idx val="0"/>
              <c:layout/>
              <c:tx>
                <c:rich>
                  <a:bodyPr/>
                  <a:lstStyle/>
                  <a:p>
                    <a:r>
                      <a:rPr lang="en-US" smtClean="0"/>
                      <a:t>39</a:t>
                    </a:r>
                    <a:endParaRPr lang="en-US"/>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A39B-4CB5-903D-BF0F2BC3FCC9}"/>
                </c:ext>
              </c:extLst>
            </c:dLbl>
            <c:dLbl>
              <c:idx val="1"/>
              <c:layout/>
              <c:tx>
                <c:rich>
                  <a:bodyPr/>
                  <a:lstStyle/>
                  <a:p>
                    <a:r>
                      <a:rPr lang="en-US" smtClean="0"/>
                      <a:t>26</a:t>
                    </a:r>
                    <a:endParaRPr lang="en-US"/>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39B-4CB5-903D-BF0F2BC3FCC9}"/>
                </c:ext>
              </c:extLst>
            </c:dLbl>
            <c:spPr>
              <a:noFill/>
              <a:ln>
                <a:noFill/>
              </a:ln>
              <a:effectLst/>
            </c:spPr>
            <c:txPr>
              <a:bodyPr/>
              <a:lstStyle/>
              <a:p>
                <a:pPr>
                  <a:defRPr sz="2800" b="1">
                    <a:solidFill>
                      <a:srgbClr val="09046C"/>
                    </a:solidFill>
                    <a:latin typeface="Times New Roman Cyr" pitchFamily="18" charset="0"/>
                    <a:cs typeface="Times New Roman Cyr" pitchFamily="18" charset="0"/>
                  </a:defRPr>
                </a:pPr>
                <a:endParaRPr lang="ru-RU"/>
              </a:p>
            </c:txPr>
            <c:showVal val="1"/>
            <c:extLst xmlns:c16r2="http://schemas.microsoft.com/office/drawing/2015/06/chart">
              <c:ext xmlns:c15="http://schemas.microsoft.com/office/drawing/2012/chart" uri="{CE6537A1-D6FC-4f65-9D91-7224C49458BB}">
                <c15:showLeaderLines val="0"/>
              </c:ext>
            </c:extLst>
          </c:dLbls>
          <c:cat>
            <c:strRef>
              <c:f>Лист1!$A$2:$A$4</c:f>
              <c:strCache>
                <c:ptCount val="3"/>
                <c:pt idx="0">
                  <c:v>2016ж</c:v>
                </c:pt>
                <c:pt idx="1">
                  <c:v>2017ж</c:v>
                </c:pt>
                <c:pt idx="2">
                  <c:v>2018ж</c:v>
                </c:pt>
              </c:strCache>
            </c:strRef>
          </c:cat>
          <c:val>
            <c:numRef>
              <c:f>Лист1!$C$2:$C$4</c:f>
              <c:numCache>
                <c:formatCode>General</c:formatCode>
                <c:ptCount val="3"/>
                <c:pt idx="0">
                  <c:v>43</c:v>
                </c:pt>
                <c:pt idx="1">
                  <c:v>41</c:v>
                </c:pt>
                <c:pt idx="2">
                  <c:v>24</c:v>
                </c:pt>
              </c:numCache>
            </c:numRef>
          </c:val>
          <c:extLst xmlns:c16r2="http://schemas.microsoft.com/office/drawing/2015/06/chart">
            <c:ext xmlns:c16="http://schemas.microsoft.com/office/drawing/2014/chart" uri="{C3380CC4-5D6E-409C-BE32-E72D297353CC}">
              <c16:uniqueId val="{00000001-79BA-437E-8673-11CC5B49B1D2}"/>
            </c:ext>
          </c:extLst>
        </c:ser>
        <c:dLbls>
          <c:showVal val="1"/>
        </c:dLbls>
        <c:overlap val="-25"/>
        <c:axId val="186845440"/>
        <c:axId val="186851328"/>
      </c:barChart>
      <c:catAx>
        <c:axId val="186845440"/>
        <c:scaling>
          <c:orientation val="minMax"/>
        </c:scaling>
        <c:axPos val="b"/>
        <c:numFmt formatCode="General" sourceLinked="0"/>
        <c:majorTickMark val="none"/>
        <c:tickLblPos val="nextTo"/>
        <c:txPr>
          <a:bodyPr/>
          <a:lstStyle/>
          <a:p>
            <a:pPr>
              <a:defRPr sz="2400" b="1">
                <a:latin typeface="Times New Roman Cyr" pitchFamily="18" charset="0"/>
                <a:cs typeface="Times New Roman Cyr" pitchFamily="18" charset="0"/>
              </a:defRPr>
            </a:pPr>
            <a:endParaRPr lang="ru-RU"/>
          </a:p>
        </c:txPr>
        <c:crossAx val="186851328"/>
        <c:crosses val="autoZero"/>
        <c:auto val="1"/>
        <c:lblAlgn val="ctr"/>
        <c:lblOffset val="100"/>
        <c:noMultiLvlLbl val="1"/>
      </c:catAx>
      <c:valAx>
        <c:axId val="186851328"/>
        <c:scaling>
          <c:orientation val="minMax"/>
        </c:scaling>
        <c:delete val="1"/>
        <c:axPos val="l"/>
        <c:numFmt formatCode="General" sourceLinked="1"/>
        <c:majorTickMark val="none"/>
        <c:tickLblPos val="none"/>
        <c:crossAx val="186845440"/>
        <c:crosses val="autoZero"/>
        <c:crossBetween val="between"/>
      </c:valAx>
    </c:plotArea>
    <c:legend>
      <c:legendPos val="t"/>
      <c:layout>
        <c:manualLayout>
          <c:xMode val="edge"/>
          <c:yMode val="edge"/>
          <c:x val="0.51423804093976133"/>
          <c:y val="8.4408923884514445E-2"/>
          <c:w val="0.45893729162277058"/>
          <c:h val="0.36640419947506647"/>
        </c:manualLayout>
      </c:layout>
      <c:txPr>
        <a:bodyPr/>
        <a:lstStyle/>
        <a:p>
          <a:pPr>
            <a:defRPr b="1">
              <a:solidFill>
                <a:srgbClr val="09046C"/>
              </a:solidFill>
              <a:latin typeface="Times New Roman Cyr" pitchFamily="18" charset="0"/>
              <a:cs typeface="Times New Roman Cyr" pitchFamily="18" charset="0"/>
            </a:defRPr>
          </a:pPr>
          <a:endParaRPr lang="ru-RU"/>
        </a:p>
      </c:txPr>
    </c:legend>
    <c:plotVisOnly val="1"/>
    <c:dispBlanksAs val="zero"/>
    <c:showDLblsOverMax val="1"/>
  </c:chart>
  <c:txPr>
    <a:bodyPr/>
    <a:lstStyle/>
    <a:p>
      <a:pPr>
        <a:defRPr sz="1800"/>
      </a:pPr>
      <a:endParaRPr lang="ru-RU"/>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359A7-FE23-4316-B2CD-48B120DEC389}"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ru-RU"/>
        </a:p>
      </dgm:t>
    </dgm:pt>
    <dgm:pt modelId="{6804E0EE-8C7C-4192-AB24-C3E3AAB7C92E}">
      <dgm:prSet phldrT="[Текст]"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kk-KZ" sz="2400" b="1" i="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Жалпы қаралғаны</a:t>
          </a:r>
          <a:r>
            <a:rPr lang="kk-KZ" sz="1400" b="1" i="1" dirty="0" smtClean="0">
              <a:solidFill>
                <a:srgbClr val="FF0000"/>
              </a:solidFill>
              <a:latin typeface="Times New Roman" panose="02020603050405020304" pitchFamily="18" charset="0"/>
              <a:cs typeface="Times New Roman" panose="02020603050405020304" pitchFamily="18" charset="0"/>
            </a:rPr>
            <a:t> -</a:t>
          </a:r>
          <a:r>
            <a:rPr lang="kk-KZ" sz="2000" b="1" i="1" dirty="0" smtClean="0">
              <a:solidFill>
                <a:srgbClr val="FF0000"/>
              </a:solidFill>
              <a:latin typeface="Times New Roman" panose="02020603050405020304" pitchFamily="18" charset="0"/>
              <a:cs typeface="Times New Roman" panose="02020603050405020304" pitchFamily="18" charset="0"/>
            </a:rPr>
            <a:t>42776</a:t>
          </a:r>
          <a:endParaRPr lang="kk-KZ" sz="1400" b="1" i="1" dirty="0" smtClean="0">
            <a:solidFill>
              <a:srgbClr val="FF0000"/>
            </a:solidFill>
            <a:latin typeface="Times New Roman" panose="02020603050405020304" pitchFamily="18" charset="0"/>
            <a:cs typeface="Times New Roman" panose="02020603050405020304" pitchFamily="18" charset="0"/>
          </a:endParaRPr>
        </a:p>
        <a:p>
          <a:r>
            <a:rPr lang="kk-KZ" sz="1400" b="1" i="1" dirty="0" smtClean="0">
              <a:solidFill>
                <a:srgbClr val="000058"/>
              </a:solidFill>
              <a:latin typeface="Times New Roman" panose="02020603050405020304" pitchFamily="18" charset="0"/>
              <a:cs typeface="Times New Roman" panose="02020603050405020304" pitchFamily="18" charset="0"/>
            </a:rPr>
            <a:t>Оның ішінде травм.пунктке-15565</a:t>
          </a:r>
          <a:endParaRPr lang="kk-KZ" sz="1400" b="1" i="1" dirty="0" smtClean="0">
            <a:solidFill>
              <a:srgbClr val="FF0000"/>
            </a:solidFill>
            <a:latin typeface="Times New Roman" panose="02020603050405020304" pitchFamily="18" charset="0"/>
            <a:cs typeface="Times New Roman" panose="02020603050405020304" pitchFamily="18" charset="0"/>
          </a:endParaRPr>
        </a:p>
        <a:p>
          <a:r>
            <a:rPr lang="kk-KZ" sz="1400" b="1" i="1" dirty="0" smtClean="0">
              <a:solidFill>
                <a:srgbClr val="000058"/>
              </a:solidFill>
              <a:latin typeface="Times New Roman" panose="02020603050405020304" pitchFamily="18" charset="0"/>
              <a:cs typeface="Times New Roman" panose="02020603050405020304" pitchFamily="18" charset="0"/>
            </a:rPr>
            <a:t> </a:t>
          </a:r>
          <a:r>
            <a:rPr lang="kk-KZ" sz="2000" b="1" i="1" dirty="0" smtClean="0">
              <a:solidFill>
                <a:srgbClr val="000058"/>
              </a:solidFill>
              <a:latin typeface="Times New Roman" panose="02020603050405020304" pitchFamily="18" charset="0"/>
              <a:cs typeface="Times New Roman" panose="02020603050405020304" pitchFamily="18" charset="0"/>
            </a:rPr>
            <a:t>(</a:t>
          </a:r>
          <a:r>
            <a:rPr lang="kk-KZ" sz="2000" b="1" i="1" dirty="0" smtClean="0">
              <a:solidFill>
                <a:srgbClr val="FF0000"/>
              </a:solidFill>
              <a:latin typeface="Times New Roman" panose="02020603050405020304" pitchFamily="18" charset="0"/>
              <a:cs typeface="Times New Roman" panose="02020603050405020304" pitchFamily="18" charset="0"/>
            </a:rPr>
            <a:t> 2018ж-27211,    </a:t>
          </a:r>
          <a:r>
            <a:rPr lang="kk-KZ" sz="2000" b="1" i="1" dirty="0" smtClean="0">
              <a:solidFill>
                <a:srgbClr val="000058"/>
              </a:solidFill>
              <a:latin typeface="Times New Roman" panose="02020603050405020304" pitchFamily="18" charset="0"/>
              <a:cs typeface="Times New Roman" panose="02020603050405020304" pitchFamily="18" charset="0"/>
            </a:rPr>
            <a:t> </a:t>
          </a:r>
          <a:r>
            <a:rPr lang="en-US" sz="2000" b="1" i="1" dirty="0" smtClean="0">
              <a:solidFill>
                <a:srgbClr val="000058"/>
              </a:solidFill>
              <a:latin typeface="Times New Roman" panose="02020603050405020304" pitchFamily="18" charset="0"/>
              <a:cs typeface="Times New Roman" panose="02020603050405020304" pitchFamily="18" charset="0"/>
            </a:rPr>
            <a:t>201</a:t>
          </a:r>
          <a:r>
            <a:rPr lang="kk-KZ" sz="2000" b="1" i="1" dirty="0" smtClean="0">
              <a:solidFill>
                <a:srgbClr val="000058"/>
              </a:solidFill>
              <a:latin typeface="Times New Roman" panose="02020603050405020304" pitchFamily="18" charset="0"/>
              <a:cs typeface="Times New Roman" panose="02020603050405020304" pitchFamily="18" charset="0"/>
            </a:rPr>
            <a:t>7ж-28346)</a:t>
          </a:r>
        </a:p>
      </dgm:t>
    </dgm:pt>
    <dgm:pt modelId="{5273B520-3ADD-4989-94F4-AF8FF70D6ED9}" type="parTrans" cxnId="{594A7F29-3600-4429-8F9E-D2F5F5A457FB}">
      <dgm:prSet/>
      <dgm:spPr/>
      <dgm:t>
        <a:bodyPr/>
        <a:lstStyle/>
        <a:p>
          <a:endParaRPr lang="ru-RU"/>
        </a:p>
      </dgm:t>
    </dgm:pt>
    <dgm:pt modelId="{E76C9E3B-973C-4156-A7E0-56D7E38B7A4C}" type="sibTrans" cxnId="{594A7F29-3600-4429-8F9E-D2F5F5A457FB}">
      <dgm:prSet/>
      <dgm:spPr/>
      <dgm:t>
        <a:bodyPr/>
        <a:lstStyle/>
        <a:p>
          <a:endParaRPr lang="ru-RU"/>
        </a:p>
      </dgm:t>
    </dgm:pt>
    <dgm:pt modelId="{0EEA137F-7B61-4EDB-ADD1-8F21D669C515}">
      <dgm:prSet phldrT="[Текст]"/>
      <dgm:spPr/>
      <dgm:t>
        <a:bodyPr/>
        <a:lstStyle/>
        <a:p>
          <a:r>
            <a:rPr lang="ru-RU" b="1" dirty="0" err="1" smtClean="0">
              <a:solidFill>
                <a:srgbClr val="FF0000"/>
              </a:solidFill>
              <a:latin typeface="Times New Roman" pitchFamily="18" charset="0"/>
              <a:cs typeface="Times New Roman" pitchFamily="18" charset="0"/>
            </a:rPr>
            <a:t>Ауруханаға қабылданғаны </a:t>
          </a:r>
          <a:r>
            <a:rPr lang="ru-RU" b="1" dirty="0" smtClean="0">
              <a:solidFill>
                <a:srgbClr val="FF0000"/>
              </a:solidFill>
              <a:latin typeface="Times New Roman" pitchFamily="18" charset="0"/>
              <a:cs typeface="Times New Roman" pitchFamily="18" charset="0"/>
            </a:rPr>
            <a:t>12159-44,7</a:t>
          </a:r>
          <a:r>
            <a:rPr lang="ru-RU" b="1" i="1" dirty="0" smtClean="0">
              <a:solidFill>
                <a:srgbClr val="FF0000"/>
              </a:solidFill>
              <a:latin typeface="Times New Roman" pitchFamily="18" charset="0"/>
              <a:cs typeface="Times New Roman" pitchFamily="18" charset="0"/>
            </a:rPr>
            <a:t>%</a:t>
          </a:r>
          <a:endParaRPr lang="ru-RU" b="1" dirty="0" smtClean="0">
            <a:solidFill>
              <a:srgbClr val="FF0000"/>
            </a:solidFill>
            <a:latin typeface="Times New Roman" pitchFamily="18" charset="0"/>
            <a:cs typeface="Times New Roman" pitchFamily="18" charset="0"/>
          </a:endParaRPr>
        </a:p>
        <a:p>
          <a:r>
            <a:rPr lang="ru-RU" b="1" dirty="0" smtClean="0">
              <a:solidFill>
                <a:srgbClr val="000058"/>
              </a:solidFill>
              <a:latin typeface="Times New Roman" pitchFamily="18" charset="0"/>
              <a:cs typeface="Times New Roman" pitchFamily="18" charset="0"/>
            </a:rPr>
            <a:t>(2017ж-14104-49,7</a:t>
          </a:r>
          <a:r>
            <a:rPr lang="ru-RU" b="1" i="1" dirty="0" smtClean="0">
              <a:solidFill>
                <a:srgbClr val="002060"/>
              </a:solidFill>
              <a:latin typeface="Times New Roman" pitchFamily="18" charset="0"/>
              <a:cs typeface="Times New Roman" pitchFamily="18" charset="0"/>
            </a:rPr>
            <a:t>%</a:t>
          </a:r>
          <a:r>
            <a:rPr lang="ru-RU" b="1" dirty="0" smtClean="0">
              <a:solidFill>
                <a:srgbClr val="000058"/>
              </a:solidFill>
              <a:latin typeface="Times New Roman" pitchFamily="18" charset="0"/>
              <a:cs typeface="Times New Roman" pitchFamily="18" charset="0"/>
            </a:rPr>
            <a:t>)</a:t>
          </a:r>
          <a:endParaRPr lang="ru-RU" dirty="0">
            <a:solidFill>
              <a:srgbClr val="000058"/>
            </a:solidFill>
          </a:endParaRPr>
        </a:p>
      </dgm:t>
    </dgm:pt>
    <dgm:pt modelId="{C9CEE752-3F81-4380-86CD-CC96CCB42E73}" type="parTrans" cxnId="{C8460EA0-E632-4561-8961-80B1B422D645}">
      <dgm:prSet/>
      <dgm:spPr/>
      <dgm:t>
        <a:bodyPr/>
        <a:lstStyle/>
        <a:p>
          <a:endParaRPr lang="ru-RU"/>
        </a:p>
      </dgm:t>
    </dgm:pt>
    <dgm:pt modelId="{97BE7F22-6B35-4C35-8B29-62B538185E4F}" type="sibTrans" cxnId="{C8460EA0-E632-4561-8961-80B1B422D645}">
      <dgm:prSet/>
      <dgm:spPr/>
      <dgm:t>
        <a:bodyPr/>
        <a:lstStyle/>
        <a:p>
          <a:endParaRPr lang="ru-RU"/>
        </a:p>
      </dgm:t>
    </dgm:pt>
    <dgm:pt modelId="{819649D5-7E15-4024-85A0-889288CBF69D}">
      <dgm:prSet phldrT="[Текст]"/>
      <dgm:spPr/>
      <dgm:t>
        <a:bodyPr/>
        <a:lstStyle/>
        <a:p>
          <a:r>
            <a:rPr lang="kk-KZ" b="1" dirty="0" smtClean="0">
              <a:solidFill>
                <a:srgbClr val="FF0000"/>
              </a:solidFill>
              <a:latin typeface="Times New Roman" panose="02020603050405020304" pitchFamily="18" charset="0"/>
              <a:cs typeface="Times New Roman" panose="02020603050405020304" pitchFamily="18" charset="0"/>
            </a:rPr>
            <a:t>Шұғыл түрде -9605</a:t>
          </a:r>
          <a:r>
            <a:rPr lang="en-US" b="1" dirty="0" smtClean="0">
              <a:solidFill>
                <a:srgbClr val="FF0000"/>
              </a:solidFill>
              <a:latin typeface="Times New Roman" panose="02020603050405020304" pitchFamily="18" charset="0"/>
              <a:cs typeface="Times New Roman" panose="02020603050405020304" pitchFamily="18" charset="0"/>
            </a:rPr>
            <a:t>-</a:t>
          </a:r>
          <a:r>
            <a:rPr lang="kk-KZ" b="1" dirty="0" smtClean="0">
              <a:solidFill>
                <a:srgbClr val="FF0000"/>
              </a:solidFill>
              <a:latin typeface="Times New Roman" panose="02020603050405020304" pitchFamily="18" charset="0"/>
              <a:cs typeface="Times New Roman" panose="02020603050405020304" pitchFamily="18" charset="0"/>
            </a:rPr>
            <a:t>79%</a:t>
          </a:r>
        </a:p>
        <a:p>
          <a:r>
            <a:rPr lang="kk-KZ" b="1" dirty="0" smtClean="0">
              <a:solidFill>
                <a:srgbClr val="000058"/>
              </a:solidFill>
              <a:latin typeface="Times New Roman" panose="02020603050405020304" pitchFamily="18" charset="0"/>
              <a:cs typeface="Times New Roman" panose="02020603050405020304" pitchFamily="18" charset="0"/>
            </a:rPr>
            <a:t>(2017ж-10918-77,4</a:t>
          </a:r>
          <a:r>
            <a:rPr lang="ru-RU" b="1" dirty="0" smtClean="0">
              <a:solidFill>
                <a:srgbClr val="000058"/>
              </a:solidFill>
              <a:latin typeface="Times New Roman" panose="02020603050405020304" pitchFamily="18" charset="0"/>
              <a:cs typeface="Times New Roman" panose="02020603050405020304" pitchFamily="18" charset="0"/>
            </a:rPr>
            <a:t>%</a:t>
          </a:r>
          <a:r>
            <a:rPr lang="kk-KZ" b="1" dirty="0" smtClean="0">
              <a:solidFill>
                <a:srgbClr val="000058"/>
              </a:solidFill>
              <a:latin typeface="Times New Roman" panose="02020603050405020304" pitchFamily="18" charset="0"/>
              <a:cs typeface="Times New Roman" panose="02020603050405020304" pitchFamily="18" charset="0"/>
            </a:rPr>
            <a:t>) </a:t>
          </a:r>
          <a:endParaRPr lang="ru-RU" dirty="0">
            <a:solidFill>
              <a:srgbClr val="000058"/>
            </a:solidFill>
          </a:endParaRPr>
        </a:p>
      </dgm:t>
    </dgm:pt>
    <dgm:pt modelId="{2119D14E-8EF5-4F74-AD07-834729B7B671}" type="parTrans" cxnId="{4A43ECA6-A4E7-493C-A56E-8E24C666FEB0}">
      <dgm:prSet/>
      <dgm:spPr/>
      <dgm:t>
        <a:bodyPr/>
        <a:lstStyle/>
        <a:p>
          <a:endParaRPr lang="ru-RU"/>
        </a:p>
      </dgm:t>
    </dgm:pt>
    <dgm:pt modelId="{594FE8A0-E303-4DC8-BC97-886EC6DEDF44}" type="sibTrans" cxnId="{4A43ECA6-A4E7-493C-A56E-8E24C666FEB0}">
      <dgm:prSet/>
      <dgm:spPr/>
      <dgm:t>
        <a:bodyPr/>
        <a:lstStyle/>
        <a:p>
          <a:endParaRPr lang="ru-RU"/>
        </a:p>
      </dgm:t>
    </dgm:pt>
    <dgm:pt modelId="{F014B5ED-0E4D-466F-9CEF-4949CB1E0C72}">
      <dgm:prSet phldrT="[Текст]"/>
      <dgm:spPr/>
      <dgm:t>
        <a:bodyPr/>
        <a:lstStyle/>
        <a:p>
          <a:r>
            <a:rPr lang="kk-KZ" b="1" dirty="0" smtClean="0">
              <a:solidFill>
                <a:srgbClr val="FF0000"/>
              </a:solidFill>
              <a:latin typeface="Times New Roman" pitchFamily="18" charset="0"/>
              <a:cs typeface="Times New Roman" pitchFamily="18" charset="0"/>
            </a:rPr>
            <a:t>Кейін қайтарылғандар 15052-55,3</a:t>
          </a:r>
          <a:r>
            <a:rPr lang="ru-RU" b="1" i="1" dirty="0" smtClean="0">
              <a:solidFill>
                <a:srgbClr val="FF0000"/>
              </a:solidFill>
              <a:latin typeface="Times New Roman" pitchFamily="18" charset="0"/>
              <a:cs typeface="Times New Roman" pitchFamily="18" charset="0"/>
            </a:rPr>
            <a:t>%</a:t>
          </a:r>
          <a:endParaRPr lang="kk-KZ" b="1" dirty="0" smtClean="0">
            <a:solidFill>
              <a:srgbClr val="FF0000"/>
            </a:solidFill>
            <a:latin typeface="Times New Roman" pitchFamily="18" charset="0"/>
            <a:cs typeface="Times New Roman" pitchFamily="18" charset="0"/>
          </a:endParaRPr>
        </a:p>
        <a:p>
          <a:r>
            <a:rPr lang="kk-KZ" b="1" dirty="0" smtClean="0">
              <a:solidFill>
                <a:srgbClr val="000058"/>
              </a:solidFill>
              <a:latin typeface="Times New Roman" pitchFamily="18" charset="0"/>
              <a:cs typeface="Times New Roman" pitchFamily="18" charset="0"/>
            </a:rPr>
            <a:t>(2017ж-14786-52,2</a:t>
          </a:r>
          <a:r>
            <a:rPr lang="ru-RU" b="1" i="1" dirty="0" smtClean="0">
              <a:solidFill>
                <a:srgbClr val="002060"/>
              </a:solidFill>
              <a:latin typeface="Times New Roman" pitchFamily="18" charset="0"/>
              <a:cs typeface="Times New Roman" pitchFamily="18" charset="0"/>
            </a:rPr>
            <a:t>%</a:t>
          </a:r>
          <a:r>
            <a:rPr lang="kk-KZ" b="1" dirty="0" smtClean="0">
              <a:solidFill>
                <a:srgbClr val="000058"/>
              </a:solidFill>
              <a:latin typeface="Times New Roman" pitchFamily="18" charset="0"/>
              <a:cs typeface="Times New Roman" pitchFamily="18" charset="0"/>
            </a:rPr>
            <a:t>)</a:t>
          </a:r>
          <a:endParaRPr lang="ru-RU" dirty="0">
            <a:solidFill>
              <a:srgbClr val="000058"/>
            </a:solidFill>
          </a:endParaRPr>
        </a:p>
      </dgm:t>
    </dgm:pt>
    <dgm:pt modelId="{C181F5C7-7A80-4FA5-BDD5-F1746CC9CA05}" type="parTrans" cxnId="{66AE8D2F-E1CE-4DC6-A4F2-6ABB56CC8A6B}">
      <dgm:prSet/>
      <dgm:spPr/>
      <dgm:t>
        <a:bodyPr/>
        <a:lstStyle/>
        <a:p>
          <a:endParaRPr lang="ru-RU"/>
        </a:p>
      </dgm:t>
    </dgm:pt>
    <dgm:pt modelId="{D6A76691-6145-4FF0-B966-3BFB454F6D5D}" type="sibTrans" cxnId="{66AE8D2F-E1CE-4DC6-A4F2-6ABB56CC8A6B}">
      <dgm:prSet/>
      <dgm:spPr/>
      <dgm:t>
        <a:bodyPr/>
        <a:lstStyle/>
        <a:p>
          <a:endParaRPr lang="ru-RU"/>
        </a:p>
      </dgm:t>
    </dgm:pt>
    <dgm:pt modelId="{204FF3B8-71A2-44C6-893A-048EBE44965E}">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Жоспарлы түрде -2553-21%</a:t>
          </a:r>
        </a:p>
        <a:p>
          <a:r>
            <a:rPr lang="kk-KZ" b="1" dirty="0" smtClean="0">
              <a:solidFill>
                <a:srgbClr val="000058"/>
              </a:solidFill>
              <a:latin typeface="Times New Roman" panose="02020603050405020304" pitchFamily="18" charset="0"/>
              <a:cs typeface="Times New Roman" panose="02020603050405020304" pitchFamily="18" charset="0"/>
            </a:rPr>
            <a:t>(2017ж-3186-22,6</a:t>
          </a:r>
          <a:r>
            <a:rPr lang="ru-RU" b="1" dirty="0" smtClean="0">
              <a:solidFill>
                <a:srgbClr val="000058"/>
              </a:solidFill>
              <a:latin typeface="Times New Roman" panose="02020603050405020304" pitchFamily="18" charset="0"/>
              <a:cs typeface="Times New Roman" panose="02020603050405020304" pitchFamily="18" charset="0"/>
            </a:rPr>
            <a:t>%</a:t>
          </a:r>
          <a:r>
            <a:rPr lang="kk-KZ" b="1" dirty="0" smtClean="0">
              <a:solidFill>
                <a:srgbClr val="000058"/>
              </a:solidFill>
              <a:latin typeface="Times New Roman" panose="02020603050405020304" pitchFamily="18" charset="0"/>
              <a:cs typeface="Times New Roman" panose="02020603050405020304" pitchFamily="18" charset="0"/>
            </a:rPr>
            <a:t>)</a:t>
          </a:r>
          <a:endParaRPr lang="ru-RU" b="1" dirty="0">
            <a:solidFill>
              <a:srgbClr val="000058"/>
            </a:solidFill>
          </a:endParaRPr>
        </a:p>
      </dgm:t>
    </dgm:pt>
    <dgm:pt modelId="{E7B925F4-732D-47F6-AB26-FB84EEF0222F}" type="parTrans" cxnId="{240120C2-ACDD-4AD1-A771-1A2A64094A46}">
      <dgm:prSet/>
      <dgm:spPr/>
      <dgm:t>
        <a:bodyPr/>
        <a:lstStyle/>
        <a:p>
          <a:endParaRPr lang="ru-RU"/>
        </a:p>
      </dgm:t>
    </dgm:pt>
    <dgm:pt modelId="{AB691514-38DD-4378-B7BA-2CDB3420EAF5}" type="sibTrans" cxnId="{240120C2-ACDD-4AD1-A771-1A2A64094A46}">
      <dgm:prSet/>
      <dgm:spPr/>
      <dgm:t>
        <a:bodyPr/>
        <a:lstStyle/>
        <a:p>
          <a:endParaRPr lang="ru-RU"/>
        </a:p>
      </dgm:t>
    </dgm:pt>
    <dgm:pt modelId="{E894FDA9-F2A5-4A02-8A8D-C1AA69BB8D38}">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Басқалары-8518-31,3</a:t>
          </a:r>
          <a:r>
            <a:rPr lang="ru-RU" b="1" i="1" dirty="0" smtClean="0">
              <a:solidFill>
                <a:srgbClr val="002060"/>
              </a:solidFill>
              <a:latin typeface="Times New Roman" pitchFamily="18" charset="0"/>
              <a:cs typeface="Times New Roman" pitchFamily="18" charset="0"/>
            </a:rPr>
            <a:t>%</a:t>
          </a:r>
          <a:endParaRPr lang="kk-KZ" b="1" dirty="0" smtClean="0">
            <a:solidFill>
              <a:srgbClr val="FF0000"/>
            </a:solidFill>
            <a:latin typeface="Times New Roman" panose="02020603050405020304" pitchFamily="18" charset="0"/>
            <a:cs typeface="Times New Roman" panose="02020603050405020304" pitchFamily="18" charset="0"/>
          </a:endParaRPr>
        </a:p>
        <a:p>
          <a:r>
            <a:rPr lang="kk-KZ" b="1" dirty="0" smtClean="0">
              <a:solidFill>
                <a:srgbClr val="000058"/>
              </a:solidFill>
              <a:latin typeface="Times New Roman" panose="02020603050405020304" pitchFamily="18" charset="0"/>
              <a:cs typeface="Times New Roman" panose="02020603050405020304" pitchFamily="18" charset="0"/>
            </a:rPr>
            <a:t>(2017ж-9754-34,4</a:t>
          </a:r>
          <a:r>
            <a:rPr lang="ru-RU" b="1" i="1" dirty="0" smtClean="0">
              <a:solidFill>
                <a:srgbClr val="002060"/>
              </a:solidFill>
              <a:latin typeface="Times New Roman" pitchFamily="18" charset="0"/>
              <a:cs typeface="Times New Roman" pitchFamily="18" charset="0"/>
            </a:rPr>
            <a:t>%</a:t>
          </a:r>
          <a:r>
            <a:rPr lang="kk-KZ" b="1" dirty="0" smtClean="0">
              <a:solidFill>
                <a:srgbClr val="000058"/>
              </a:solidFill>
              <a:latin typeface="Times New Roman" panose="02020603050405020304" pitchFamily="18" charset="0"/>
              <a:cs typeface="Times New Roman" panose="02020603050405020304" pitchFamily="18" charset="0"/>
            </a:rPr>
            <a:t>)</a:t>
          </a:r>
          <a:endParaRPr lang="ru-RU" b="0" dirty="0">
            <a:solidFill>
              <a:srgbClr val="000058"/>
            </a:solidFill>
            <a:latin typeface="Times New Roman" panose="02020603050405020304" pitchFamily="18" charset="0"/>
            <a:cs typeface="Times New Roman" panose="02020603050405020304" pitchFamily="18" charset="0"/>
          </a:endParaRPr>
        </a:p>
      </dgm:t>
    </dgm:pt>
    <dgm:pt modelId="{8C796CDD-69AF-40F4-A3E6-4A1CB8B3F94F}" type="parTrans" cxnId="{C67A7C70-FC10-4348-AD5A-67D6A2532459}">
      <dgm:prSet/>
      <dgm:spPr/>
      <dgm:t>
        <a:bodyPr/>
        <a:lstStyle/>
        <a:p>
          <a:endParaRPr lang="ru-RU"/>
        </a:p>
      </dgm:t>
    </dgm:pt>
    <dgm:pt modelId="{2378C07B-3593-427E-A1A9-21B301943349}" type="sibTrans" cxnId="{C67A7C70-FC10-4348-AD5A-67D6A2532459}">
      <dgm:prSet/>
      <dgm:spPr/>
      <dgm:t>
        <a:bodyPr/>
        <a:lstStyle/>
        <a:p>
          <a:endParaRPr lang="ru-RU"/>
        </a:p>
      </dgm:t>
    </dgm:pt>
    <dgm:pt modelId="{2D151DB6-B6CA-43C0-99AF-4376985592D7}">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Өздері келгендер-8564-31,5</a:t>
          </a:r>
          <a:r>
            <a:rPr lang="ru-RU" b="1" i="1" dirty="0" smtClean="0">
              <a:solidFill>
                <a:srgbClr val="002060"/>
              </a:solidFill>
              <a:latin typeface="Times New Roman" pitchFamily="18" charset="0"/>
              <a:cs typeface="Times New Roman" pitchFamily="18" charset="0"/>
            </a:rPr>
            <a:t>%</a:t>
          </a:r>
          <a:endParaRPr lang="kk-KZ" b="1" dirty="0" smtClean="0">
            <a:solidFill>
              <a:srgbClr val="FF0000"/>
            </a:solidFill>
            <a:latin typeface="Times New Roman" panose="02020603050405020304" pitchFamily="18" charset="0"/>
            <a:cs typeface="Times New Roman" panose="02020603050405020304" pitchFamily="18" charset="0"/>
          </a:endParaRPr>
        </a:p>
        <a:p>
          <a:r>
            <a:rPr lang="kk-KZ" b="1" dirty="0" smtClean="0">
              <a:solidFill>
                <a:srgbClr val="000058"/>
              </a:solidFill>
              <a:latin typeface="Times New Roman" panose="02020603050405020304" pitchFamily="18" charset="0"/>
              <a:cs typeface="Times New Roman" panose="02020603050405020304" pitchFamily="18" charset="0"/>
            </a:rPr>
            <a:t>(2017ж-7780-27,4</a:t>
          </a:r>
          <a:r>
            <a:rPr lang="ru-RU" b="1" i="1" dirty="0" smtClean="0">
              <a:solidFill>
                <a:srgbClr val="002060"/>
              </a:solidFill>
              <a:latin typeface="Times New Roman" pitchFamily="18" charset="0"/>
              <a:cs typeface="Times New Roman" pitchFamily="18" charset="0"/>
            </a:rPr>
            <a:t>%</a:t>
          </a:r>
          <a:r>
            <a:rPr lang="kk-KZ" b="1" dirty="0" smtClean="0">
              <a:solidFill>
                <a:srgbClr val="000058"/>
              </a:solidFill>
              <a:latin typeface="Times New Roman" panose="02020603050405020304" pitchFamily="18" charset="0"/>
              <a:cs typeface="Times New Roman" panose="02020603050405020304" pitchFamily="18" charset="0"/>
            </a:rPr>
            <a:t>)</a:t>
          </a:r>
          <a:endParaRPr lang="ru-RU" b="1" dirty="0">
            <a:solidFill>
              <a:srgbClr val="000058"/>
            </a:solidFill>
            <a:latin typeface="Times New Roman" panose="02020603050405020304" pitchFamily="18" charset="0"/>
            <a:cs typeface="Times New Roman" panose="02020603050405020304" pitchFamily="18" charset="0"/>
          </a:endParaRPr>
        </a:p>
      </dgm:t>
    </dgm:pt>
    <dgm:pt modelId="{902C06B1-EAC4-490A-9E8C-3C91F5602079}" type="parTrans" cxnId="{FB0A76D7-DA5E-4C9C-9F09-6A3B4E900104}">
      <dgm:prSet/>
      <dgm:spPr/>
      <dgm:t>
        <a:bodyPr/>
        <a:lstStyle/>
        <a:p>
          <a:endParaRPr lang="ru-RU"/>
        </a:p>
      </dgm:t>
    </dgm:pt>
    <dgm:pt modelId="{758BD150-7505-460F-8E6D-90D22C956748}" type="sibTrans" cxnId="{FB0A76D7-DA5E-4C9C-9F09-6A3B4E900104}">
      <dgm:prSet/>
      <dgm:spPr/>
      <dgm:t>
        <a:bodyPr/>
        <a:lstStyle/>
        <a:p>
          <a:endParaRPr lang="ru-RU"/>
        </a:p>
      </dgm:t>
    </dgm:pt>
    <dgm:pt modelId="{BE59B69E-B3FF-4D91-9C32-43925188317E}">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Жедел жәрдем-10129-37,2</a:t>
          </a:r>
          <a:r>
            <a:rPr lang="ru-RU" b="1" i="1" dirty="0" smtClean="0">
              <a:solidFill>
                <a:srgbClr val="002060"/>
              </a:solidFill>
              <a:latin typeface="Times New Roman" pitchFamily="18" charset="0"/>
              <a:cs typeface="Times New Roman" pitchFamily="18" charset="0"/>
            </a:rPr>
            <a:t>%</a:t>
          </a:r>
          <a:endParaRPr lang="kk-KZ" b="1" dirty="0" smtClean="0">
            <a:solidFill>
              <a:srgbClr val="FF0000"/>
            </a:solidFill>
            <a:latin typeface="Times New Roman" panose="02020603050405020304" pitchFamily="18" charset="0"/>
            <a:cs typeface="Times New Roman" panose="02020603050405020304" pitchFamily="18" charset="0"/>
          </a:endParaRPr>
        </a:p>
        <a:p>
          <a:r>
            <a:rPr lang="kk-KZ" b="1" dirty="0" smtClean="0">
              <a:solidFill>
                <a:srgbClr val="000058"/>
              </a:solidFill>
              <a:latin typeface="Times New Roman" panose="02020603050405020304" pitchFamily="18" charset="0"/>
              <a:cs typeface="Times New Roman" panose="02020603050405020304" pitchFamily="18" charset="0"/>
            </a:rPr>
            <a:t>(2017ж-10812-38,1</a:t>
          </a:r>
          <a:r>
            <a:rPr lang="ru-RU" b="1" i="1" dirty="0" smtClean="0">
              <a:solidFill>
                <a:srgbClr val="002060"/>
              </a:solidFill>
              <a:latin typeface="Times New Roman" pitchFamily="18" charset="0"/>
              <a:cs typeface="Times New Roman" pitchFamily="18" charset="0"/>
            </a:rPr>
            <a:t>%</a:t>
          </a:r>
          <a:r>
            <a:rPr lang="kk-KZ" b="1" dirty="0" smtClean="0">
              <a:solidFill>
                <a:srgbClr val="000058"/>
              </a:solidFill>
              <a:latin typeface="Times New Roman" panose="02020603050405020304" pitchFamily="18" charset="0"/>
              <a:cs typeface="Times New Roman" panose="02020603050405020304" pitchFamily="18" charset="0"/>
            </a:rPr>
            <a:t>)</a:t>
          </a:r>
          <a:endParaRPr lang="ru-RU" b="1" dirty="0">
            <a:solidFill>
              <a:srgbClr val="000058"/>
            </a:solidFill>
            <a:latin typeface="Times New Roman" panose="02020603050405020304" pitchFamily="18" charset="0"/>
            <a:cs typeface="Times New Roman" panose="02020603050405020304" pitchFamily="18" charset="0"/>
          </a:endParaRPr>
        </a:p>
      </dgm:t>
    </dgm:pt>
    <dgm:pt modelId="{AB714E0D-9E7D-42E2-8E11-131B13AD728B}" type="parTrans" cxnId="{941973B9-6BB5-4716-A92D-D03E99ABE904}">
      <dgm:prSet/>
      <dgm:spPr/>
      <dgm:t>
        <a:bodyPr/>
        <a:lstStyle/>
        <a:p>
          <a:endParaRPr lang="ru-RU"/>
        </a:p>
      </dgm:t>
    </dgm:pt>
    <dgm:pt modelId="{EBDE1CED-C244-409A-93A0-02D920EEF312}" type="sibTrans" cxnId="{941973B9-6BB5-4716-A92D-D03E99ABE904}">
      <dgm:prSet/>
      <dgm:spPr/>
      <dgm:t>
        <a:bodyPr/>
        <a:lstStyle/>
        <a:p>
          <a:endParaRPr lang="ru-RU"/>
        </a:p>
      </dgm:t>
    </dgm:pt>
    <dgm:pt modelId="{E6963BAB-5F30-4CC0-934E-617474519211}">
      <dgm:prSet/>
      <dgm:spPr/>
      <dgm:t>
        <a:bodyPr/>
        <a:lstStyle/>
        <a:p>
          <a:r>
            <a:rPr lang="kk-KZ" dirty="0" smtClean="0">
              <a:solidFill>
                <a:srgbClr val="FF0000"/>
              </a:solidFill>
              <a:latin typeface="Times New Roman" pitchFamily="18" charset="0"/>
              <a:cs typeface="Times New Roman" pitchFamily="18" charset="0"/>
            </a:rPr>
            <a:t>Қабылданғаны-6629-43</a:t>
          </a:r>
          <a:r>
            <a:rPr lang="ru-RU" dirty="0" smtClean="0">
              <a:solidFill>
                <a:srgbClr val="FF0000"/>
              </a:solidFill>
              <a:latin typeface="Times New Roman" pitchFamily="18" charset="0"/>
              <a:cs typeface="Times New Roman" pitchFamily="18" charset="0"/>
            </a:rPr>
            <a:t>%</a:t>
          </a:r>
          <a:endParaRPr lang="kk-KZ" dirty="0" smtClean="0">
            <a:solidFill>
              <a:srgbClr val="FF0000"/>
            </a:solidFill>
            <a:latin typeface="Times New Roman" pitchFamily="18" charset="0"/>
            <a:cs typeface="Times New Roman" pitchFamily="18" charset="0"/>
          </a:endParaRPr>
        </a:p>
        <a:p>
          <a:r>
            <a:rPr lang="kk-KZ" dirty="0" smtClean="0">
              <a:solidFill>
                <a:srgbClr val="000058"/>
              </a:solidFill>
              <a:latin typeface="Times New Roman" pitchFamily="18" charset="0"/>
              <a:cs typeface="Times New Roman" pitchFamily="18" charset="0"/>
            </a:rPr>
            <a:t>(4715-43,6%-2017ж)</a:t>
          </a:r>
        </a:p>
      </dgm:t>
    </dgm:pt>
    <dgm:pt modelId="{18EE0A29-D790-4778-8527-EBCA4DC84939}" type="parTrans" cxnId="{66F1E7A2-5B43-4069-B79B-89D8255F337B}">
      <dgm:prSet/>
      <dgm:spPr/>
      <dgm:t>
        <a:bodyPr/>
        <a:lstStyle/>
        <a:p>
          <a:endParaRPr lang="ru-RU"/>
        </a:p>
      </dgm:t>
    </dgm:pt>
    <dgm:pt modelId="{59E3D1DD-97A8-4EE4-A91F-04F0480605D1}" type="sibTrans" cxnId="{66F1E7A2-5B43-4069-B79B-89D8255F337B}">
      <dgm:prSet/>
      <dgm:spPr/>
      <dgm:t>
        <a:bodyPr/>
        <a:lstStyle/>
        <a:p>
          <a:endParaRPr lang="ru-RU"/>
        </a:p>
      </dgm:t>
    </dgm:pt>
    <dgm:pt modelId="{9ED3CEDB-3685-4883-B7F5-5063B2AD80C6}">
      <dgm:prSet/>
      <dgm:spPr/>
      <dgm:t>
        <a:bodyPr/>
        <a:lstStyle/>
        <a:p>
          <a:r>
            <a:rPr lang="kk-KZ" dirty="0" smtClean="0">
              <a:solidFill>
                <a:srgbClr val="FF0000"/>
              </a:solidFill>
              <a:latin typeface="Times New Roman" pitchFamily="18" charset="0"/>
              <a:cs typeface="Times New Roman" pitchFamily="18" charset="0"/>
            </a:rPr>
            <a:t>Қайтарылғаны-8764-57%</a:t>
          </a:r>
        </a:p>
        <a:p>
          <a:r>
            <a:rPr lang="kk-KZ" dirty="0" smtClean="0">
              <a:solidFill>
                <a:srgbClr val="000058"/>
              </a:solidFill>
              <a:latin typeface="Times New Roman" pitchFamily="18" charset="0"/>
              <a:cs typeface="Times New Roman" pitchFamily="18" charset="0"/>
            </a:rPr>
            <a:t>(6097-56,4%-2017ж)</a:t>
          </a:r>
          <a:endParaRPr lang="ru-RU" dirty="0">
            <a:solidFill>
              <a:srgbClr val="000058"/>
            </a:solidFill>
            <a:latin typeface="Times New Roman" pitchFamily="18" charset="0"/>
            <a:cs typeface="Times New Roman" pitchFamily="18" charset="0"/>
          </a:endParaRPr>
        </a:p>
      </dgm:t>
    </dgm:pt>
    <dgm:pt modelId="{FEAC96D1-4D15-431F-BD06-F5F53F6D3C50}" type="parTrans" cxnId="{BB6D0972-26DF-4A92-9902-E5E3A7AEB120}">
      <dgm:prSet/>
      <dgm:spPr/>
      <dgm:t>
        <a:bodyPr/>
        <a:lstStyle/>
        <a:p>
          <a:endParaRPr lang="ru-RU"/>
        </a:p>
      </dgm:t>
    </dgm:pt>
    <dgm:pt modelId="{8845E783-31E3-4903-B928-2476C50BD6CA}" type="sibTrans" cxnId="{BB6D0972-26DF-4A92-9902-E5E3A7AEB120}">
      <dgm:prSet/>
      <dgm:spPr/>
      <dgm:t>
        <a:bodyPr/>
        <a:lstStyle/>
        <a:p>
          <a:endParaRPr lang="ru-RU"/>
        </a:p>
      </dgm:t>
    </dgm:pt>
    <dgm:pt modelId="{83B8C528-CB57-4211-BB1B-3DDBAE86B026}">
      <dgm:prSet/>
      <dgm:spPr/>
      <dgm:t>
        <a:bodyPr/>
        <a:lstStyle/>
        <a:p>
          <a:r>
            <a:rPr lang="kk-KZ" dirty="0" smtClean="0">
              <a:solidFill>
                <a:srgbClr val="FF0000"/>
              </a:solidFill>
              <a:latin typeface="Times New Roman" pitchFamily="18" charset="0"/>
              <a:cs typeface="Times New Roman" pitchFamily="18" charset="0"/>
            </a:rPr>
            <a:t>Қабылданғаны-1000-11,7%</a:t>
          </a:r>
        </a:p>
        <a:p>
          <a:r>
            <a:rPr lang="kk-KZ" dirty="0" smtClean="0">
              <a:solidFill>
                <a:srgbClr val="000058"/>
              </a:solidFill>
              <a:latin typeface="Times New Roman" pitchFamily="18" charset="0"/>
              <a:cs typeface="Times New Roman" pitchFamily="18" charset="0"/>
            </a:rPr>
            <a:t>(2462-31,6%-2017ж)</a:t>
          </a:r>
        </a:p>
      </dgm:t>
    </dgm:pt>
    <dgm:pt modelId="{906BEE24-EE0E-4408-9C37-948D3998EDE8}" type="parTrans" cxnId="{8080DE5A-9F8A-4776-AF54-2BE1E0A55E67}">
      <dgm:prSet/>
      <dgm:spPr/>
      <dgm:t>
        <a:bodyPr/>
        <a:lstStyle/>
        <a:p>
          <a:endParaRPr lang="ru-RU"/>
        </a:p>
      </dgm:t>
    </dgm:pt>
    <dgm:pt modelId="{7F8A23C2-97BD-4099-A257-2D9A16566B4C}" type="sibTrans" cxnId="{8080DE5A-9F8A-4776-AF54-2BE1E0A55E67}">
      <dgm:prSet/>
      <dgm:spPr/>
      <dgm:t>
        <a:bodyPr/>
        <a:lstStyle/>
        <a:p>
          <a:endParaRPr lang="ru-RU"/>
        </a:p>
      </dgm:t>
    </dgm:pt>
    <dgm:pt modelId="{B4072B5C-942F-40B6-A260-6F767A81DA39}">
      <dgm:prSet/>
      <dgm:spPr/>
      <dgm:t>
        <a:bodyPr/>
        <a:lstStyle/>
        <a:p>
          <a:r>
            <a:rPr lang="kk-KZ" dirty="0" smtClean="0">
              <a:solidFill>
                <a:srgbClr val="FF0000"/>
              </a:solidFill>
              <a:latin typeface="Times New Roman" pitchFamily="18" charset="0"/>
              <a:cs typeface="Times New Roman" pitchFamily="18" charset="0"/>
            </a:rPr>
            <a:t>Қайтарылғаны-7564-88,3%</a:t>
          </a:r>
        </a:p>
        <a:p>
          <a:r>
            <a:rPr lang="kk-KZ" dirty="0" smtClean="0">
              <a:solidFill>
                <a:srgbClr val="000058"/>
              </a:solidFill>
              <a:latin typeface="Times New Roman" pitchFamily="18" charset="0"/>
              <a:cs typeface="Times New Roman" pitchFamily="18" charset="0"/>
            </a:rPr>
            <a:t>(5318-68,3%-2017ж)</a:t>
          </a:r>
          <a:endParaRPr lang="ru-RU" dirty="0">
            <a:solidFill>
              <a:srgbClr val="000058"/>
            </a:solidFill>
            <a:latin typeface="Times New Roman" pitchFamily="18" charset="0"/>
            <a:cs typeface="Times New Roman" pitchFamily="18" charset="0"/>
          </a:endParaRPr>
        </a:p>
      </dgm:t>
    </dgm:pt>
    <dgm:pt modelId="{A87F624D-DC31-46A1-9E9F-EC288F39C971}" type="parTrans" cxnId="{597478B4-9576-40F1-89B8-B0159F2859F1}">
      <dgm:prSet/>
      <dgm:spPr/>
      <dgm:t>
        <a:bodyPr/>
        <a:lstStyle/>
        <a:p>
          <a:endParaRPr lang="ru-RU"/>
        </a:p>
      </dgm:t>
    </dgm:pt>
    <dgm:pt modelId="{67EC28EA-83A4-4531-A390-70C79DF3B79C}" type="sibTrans" cxnId="{597478B4-9576-40F1-89B8-B0159F2859F1}">
      <dgm:prSet/>
      <dgm:spPr/>
      <dgm:t>
        <a:bodyPr/>
        <a:lstStyle/>
        <a:p>
          <a:endParaRPr lang="ru-RU"/>
        </a:p>
      </dgm:t>
    </dgm:pt>
    <dgm:pt modelId="{D1FF2D92-4ED6-401B-9A4E-DF53C8E749B7}">
      <dgm:prSet/>
      <dgm:spPr/>
      <dgm:t>
        <a:bodyPr/>
        <a:lstStyle/>
        <a:p>
          <a:r>
            <a:rPr lang="kk-KZ" dirty="0" smtClean="0">
              <a:solidFill>
                <a:srgbClr val="FF0000"/>
              </a:solidFill>
              <a:latin typeface="Times New Roman" pitchFamily="18" charset="0"/>
              <a:cs typeface="Times New Roman" pitchFamily="18" charset="0"/>
            </a:rPr>
            <a:t>Қайтарылғаны-500-5,9%</a:t>
          </a:r>
        </a:p>
        <a:p>
          <a:r>
            <a:rPr lang="kk-KZ" dirty="0" smtClean="0">
              <a:solidFill>
                <a:srgbClr val="000058"/>
              </a:solidFill>
              <a:latin typeface="Times New Roman" pitchFamily="18" charset="0"/>
              <a:cs typeface="Times New Roman" pitchFamily="18" charset="0"/>
            </a:rPr>
            <a:t>(754-7,7%-2017ж)</a:t>
          </a:r>
          <a:endParaRPr lang="ru-RU" dirty="0">
            <a:solidFill>
              <a:srgbClr val="000058"/>
            </a:solidFill>
            <a:latin typeface="Times New Roman" pitchFamily="18" charset="0"/>
            <a:cs typeface="Times New Roman" pitchFamily="18" charset="0"/>
          </a:endParaRPr>
        </a:p>
      </dgm:t>
    </dgm:pt>
    <dgm:pt modelId="{AD05297C-C435-4249-93CB-D444F8DA4756}" type="parTrans" cxnId="{E53E9D24-638B-49D6-B4CA-890A443C5077}">
      <dgm:prSet/>
      <dgm:spPr/>
      <dgm:t>
        <a:bodyPr/>
        <a:lstStyle/>
        <a:p>
          <a:endParaRPr lang="ru-RU"/>
        </a:p>
      </dgm:t>
    </dgm:pt>
    <dgm:pt modelId="{00454FFE-A8F8-4D6C-8D37-F5AB4F737098}" type="sibTrans" cxnId="{E53E9D24-638B-49D6-B4CA-890A443C5077}">
      <dgm:prSet/>
      <dgm:spPr/>
      <dgm:t>
        <a:bodyPr/>
        <a:lstStyle/>
        <a:p>
          <a:endParaRPr lang="ru-RU"/>
        </a:p>
      </dgm:t>
    </dgm:pt>
    <dgm:pt modelId="{72E4CA0A-68DE-455A-8E72-D01C8B1A165A}">
      <dgm:prSet/>
      <dgm:spPr/>
      <dgm:t>
        <a:bodyPr/>
        <a:lstStyle/>
        <a:p>
          <a:r>
            <a:rPr lang="kk-KZ" dirty="0" smtClean="0">
              <a:solidFill>
                <a:srgbClr val="FF0000"/>
              </a:solidFill>
              <a:latin typeface="Times New Roman" pitchFamily="18" charset="0"/>
              <a:cs typeface="Times New Roman" pitchFamily="18" charset="0"/>
            </a:rPr>
            <a:t>Қабылданғаны-8018-94,1%</a:t>
          </a:r>
        </a:p>
        <a:p>
          <a:r>
            <a:rPr lang="kk-KZ" dirty="0" smtClean="0">
              <a:solidFill>
                <a:srgbClr val="000058"/>
              </a:solidFill>
              <a:latin typeface="Times New Roman" pitchFamily="18" charset="0"/>
              <a:cs typeface="Times New Roman" pitchFamily="18" charset="0"/>
            </a:rPr>
            <a:t>(9000-92,2%-2017ж)</a:t>
          </a:r>
          <a:endParaRPr lang="ru-RU" dirty="0">
            <a:solidFill>
              <a:srgbClr val="000058"/>
            </a:solidFill>
            <a:latin typeface="Times New Roman" pitchFamily="18" charset="0"/>
            <a:cs typeface="Times New Roman" pitchFamily="18" charset="0"/>
          </a:endParaRPr>
        </a:p>
      </dgm:t>
    </dgm:pt>
    <dgm:pt modelId="{A32A13A2-32E3-4575-8295-34AE131279B0}" type="parTrans" cxnId="{9EE18B99-D6C3-4D77-9672-7D5547391D3C}">
      <dgm:prSet/>
      <dgm:spPr/>
      <dgm:t>
        <a:bodyPr/>
        <a:lstStyle/>
        <a:p>
          <a:endParaRPr lang="ru-RU"/>
        </a:p>
      </dgm:t>
    </dgm:pt>
    <dgm:pt modelId="{AEAFDA65-D6CC-480A-85D0-3670FE82F8D7}" type="sibTrans" cxnId="{9EE18B99-D6C3-4D77-9672-7D5547391D3C}">
      <dgm:prSet/>
      <dgm:spPr/>
      <dgm:t>
        <a:bodyPr/>
        <a:lstStyle/>
        <a:p>
          <a:endParaRPr lang="ru-RU"/>
        </a:p>
      </dgm:t>
    </dgm:pt>
    <dgm:pt modelId="{1959B6A8-C3BD-4A0E-8ADE-75E699BBEF6D}" type="pres">
      <dgm:prSet presAssocID="{CAC359A7-FE23-4316-B2CD-48B120DEC389}" presName="hierChild1" presStyleCnt="0">
        <dgm:presLayoutVars>
          <dgm:orgChart val="1"/>
          <dgm:chPref val="1"/>
          <dgm:dir/>
          <dgm:animOne val="branch"/>
          <dgm:animLvl val="lvl"/>
          <dgm:resizeHandles/>
        </dgm:presLayoutVars>
      </dgm:prSet>
      <dgm:spPr/>
      <dgm:t>
        <a:bodyPr/>
        <a:lstStyle/>
        <a:p>
          <a:endParaRPr lang="ru-RU"/>
        </a:p>
      </dgm:t>
    </dgm:pt>
    <dgm:pt modelId="{59662B7E-5992-4FD6-A1D3-A9D5723FDE88}" type="pres">
      <dgm:prSet presAssocID="{6804E0EE-8C7C-4192-AB24-C3E3AAB7C92E}" presName="hierRoot1" presStyleCnt="0">
        <dgm:presLayoutVars>
          <dgm:hierBranch val="init"/>
        </dgm:presLayoutVars>
      </dgm:prSet>
      <dgm:spPr/>
      <dgm:t>
        <a:bodyPr/>
        <a:lstStyle/>
        <a:p>
          <a:endParaRPr lang="ru-RU"/>
        </a:p>
      </dgm:t>
    </dgm:pt>
    <dgm:pt modelId="{DAE98F15-0EF9-450C-9CCD-D496509E158B}" type="pres">
      <dgm:prSet presAssocID="{6804E0EE-8C7C-4192-AB24-C3E3AAB7C92E}" presName="rootComposite1" presStyleCnt="0"/>
      <dgm:spPr/>
      <dgm:t>
        <a:bodyPr/>
        <a:lstStyle/>
        <a:p>
          <a:endParaRPr lang="ru-RU"/>
        </a:p>
      </dgm:t>
    </dgm:pt>
    <dgm:pt modelId="{87742D1E-4350-4233-9F7C-D6D4DF2EB59F}" type="pres">
      <dgm:prSet presAssocID="{6804E0EE-8C7C-4192-AB24-C3E3AAB7C92E}" presName="rootText1" presStyleLbl="node0" presStyleIdx="0" presStyleCnt="1" custScaleX="380740" custScaleY="153061" custLinFactNeighborX="-91639" custLinFactNeighborY="-44449">
        <dgm:presLayoutVars>
          <dgm:chPref val="3"/>
        </dgm:presLayoutVars>
      </dgm:prSet>
      <dgm:spPr>
        <a:prstGeom prst="hexagon">
          <a:avLst/>
        </a:prstGeom>
      </dgm:spPr>
      <dgm:t>
        <a:bodyPr/>
        <a:lstStyle/>
        <a:p>
          <a:endParaRPr lang="ru-RU"/>
        </a:p>
      </dgm:t>
    </dgm:pt>
    <dgm:pt modelId="{92051672-4D7A-4D58-81F5-8F7296AC4836}" type="pres">
      <dgm:prSet presAssocID="{6804E0EE-8C7C-4192-AB24-C3E3AAB7C92E}" presName="rootConnector1" presStyleLbl="node1" presStyleIdx="0" presStyleCnt="0"/>
      <dgm:spPr/>
      <dgm:t>
        <a:bodyPr/>
        <a:lstStyle/>
        <a:p>
          <a:endParaRPr lang="ru-RU"/>
        </a:p>
      </dgm:t>
    </dgm:pt>
    <dgm:pt modelId="{13FE97C2-C8BA-4DEB-99F6-04C30B3606AA}" type="pres">
      <dgm:prSet presAssocID="{6804E0EE-8C7C-4192-AB24-C3E3AAB7C92E}" presName="hierChild2" presStyleCnt="0"/>
      <dgm:spPr/>
      <dgm:t>
        <a:bodyPr/>
        <a:lstStyle/>
        <a:p>
          <a:endParaRPr lang="ru-RU"/>
        </a:p>
      </dgm:t>
    </dgm:pt>
    <dgm:pt modelId="{A45AF27E-46CB-4B00-B89E-894911C3D22B}" type="pres">
      <dgm:prSet presAssocID="{C9CEE752-3F81-4380-86CD-CC96CCB42E73}" presName="Name37" presStyleLbl="parChTrans1D2" presStyleIdx="0" presStyleCnt="5"/>
      <dgm:spPr/>
      <dgm:t>
        <a:bodyPr/>
        <a:lstStyle/>
        <a:p>
          <a:endParaRPr lang="ru-RU"/>
        </a:p>
      </dgm:t>
    </dgm:pt>
    <dgm:pt modelId="{564DD400-2788-4D9B-B30F-62A6ADF7B0D9}" type="pres">
      <dgm:prSet presAssocID="{0EEA137F-7B61-4EDB-ADD1-8F21D669C515}" presName="hierRoot2" presStyleCnt="0">
        <dgm:presLayoutVars>
          <dgm:hierBranch val="init"/>
        </dgm:presLayoutVars>
      </dgm:prSet>
      <dgm:spPr/>
      <dgm:t>
        <a:bodyPr/>
        <a:lstStyle/>
        <a:p>
          <a:endParaRPr lang="ru-RU"/>
        </a:p>
      </dgm:t>
    </dgm:pt>
    <dgm:pt modelId="{34E31B58-87C9-43BC-AB29-507CD6E73B3E}" type="pres">
      <dgm:prSet presAssocID="{0EEA137F-7B61-4EDB-ADD1-8F21D669C515}" presName="rootComposite" presStyleCnt="0"/>
      <dgm:spPr/>
      <dgm:t>
        <a:bodyPr/>
        <a:lstStyle/>
        <a:p>
          <a:endParaRPr lang="ru-RU"/>
        </a:p>
      </dgm:t>
    </dgm:pt>
    <dgm:pt modelId="{B4842494-5634-4D8C-ADD2-7A4CACE73CD3}" type="pres">
      <dgm:prSet presAssocID="{0EEA137F-7B61-4EDB-ADD1-8F21D669C515}" presName="rootText" presStyleLbl="node2" presStyleIdx="0" presStyleCnt="5">
        <dgm:presLayoutVars>
          <dgm:chPref val="3"/>
        </dgm:presLayoutVars>
      </dgm:prSet>
      <dgm:spPr/>
      <dgm:t>
        <a:bodyPr/>
        <a:lstStyle/>
        <a:p>
          <a:endParaRPr lang="ru-RU"/>
        </a:p>
      </dgm:t>
    </dgm:pt>
    <dgm:pt modelId="{554BC0AD-2DD4-4DA2-B011-D94F1D95F925}" type="pres">
      <dgm:prSet presAssocID="{0EEA137F-7B61-4EDB-ADD1-8F21D669C515}" presName="rootConnector" presStyleLbl="node2" presStyleIdx="0" presStyleCnt="5"/>
      <dgm:spPr/>
      <dgm:t>
        <a:bodyPr/>
        <a:lstStyle/>
        <a:p>
          <a:endParaRPr lang="ru-RU"/>
        </a:p>
      </dgm:t>
    </dgm:pt>
    <dgm:pt modelId="{F644F8A0-61A5-4FA0-8EB1-AA413C71C518}" type="pres">
      <dgm:prSet presAssocID="{0EEA137F-7B61-4EDB-ADD1-8F21D669C515}" presName="hierChild4" presStyleCnt="0"/>
      <dgm:spPr/>
      <dgm:t>
        <a:bodyPr/>
        <a:lstStyle/>
        <a:p>
          <a:endParaRPr lang="ru-RU"/>
        </a:p>
      </dgm:t>
    </dgm:pt>
    <dgm:pt modelId="{CD1AF898-DEBC-42FD-A45D-8DFC427DD93C}" type="pres">
      <dgm:prSet presAssocID="{2119D14E-8EF5-4F74-AD07-834729B7B671}" presName="Name37" presStyleLbl="parChTrans1D3" presStyleIdx="0" presStyleCnt="8"/>
      <dgm:spPr/>
      <dgm:t>
        <a:bodyPr/>
        <a:lstStyle/>
        <a:p>
          <a:endParaRPr lang="ru-RU"/>
        </a:p>
      </dgm:t>
    </dgm:pt>
    <dgm:pt modelId="{C02037D7-D3D3-43D9-8053-1CD1AC1A4E44}" type="pres">
      <dgm:prSet presAssocID="{819649D5-7E15-4024-85A0-889288CBF69D}" presName="hierRoot2" presStyleCnt="0">
        <dgm:presLayoutVars>
          <dgm:hierBranch val="init"/>
        </dgm:presLayoutVars>
      </dgm:prSet>
      <dgm:spPr/>
      <dgm:t>
        <a:bodyPr/>
        <a:lstStyle/>
        <a:p>
          <a:endParaRPr lang="ru-RU"/>
        </a:p>
      </dgm:t>
    </dgm:pt>
    <dgm:pt modelId="{4774F587-2622-4F8E-8168-737C3529E36F}" type="pres">
      <dgm:prSet presAssocID="{819649D5-7E15-4024-85A0-889288CBF69D}" presName="rootComposite" presStyleCnt="0"/>
      <dgm:spPr/>
      <dgm:t>
        <a:bodyPr/>
        <a:lstStyle/>
        <a:p>
          <a:endParaRPr lang="ru-RU"/>
        </a:p>
      </dgm:t>
    </dgm:pt>
    <dgm:pt modelId="{38DDDB72-A7EA-4069-BAB1-74517A44D119}" type="pres">
      <dgm:prSet presAssocID="{819649D5-7E15-4024-85A0-889288CBF69D}" presName="rootText" presStyleLbl="node3" presStyleIdx="0" presStyleCnt="8">
        <dgm:presLayoutVars>
          <dgm:chPref val="3"/>
        </dgm:presLayoutVars>
      </dgm:prSet>
      <dgm:spPr/>
      <dgm:t>
        <a:bodyPr/>
        <a:lstStyle/>
        <a:p>
          <a:endParaRPr lang="ru-RU"/>
        </a:p>
      </dgm:t>
    </dgm:pt>
    <dgm:pt modelId="{252C850E-78F1-4624-8B8A-269CB6C9F407}" type="pres">
      <dgm:prSet presAssocID="{819649D5-7E15-4024-85A0-889288CBF69D}" presName="rootConnector" presStyleLbl="node3" presStyleIdx="0" presStyleCnt="8"/>
      <dgm:spPr/>
      <dgm:t>
        <a:bodyPr/>
        <a:lstStyle/>
        <a:p>
          <a:endParaRPr lang="ru-RU"/>
        </a:p>
      </dgm:t>
    </dgm:pt>
    <dgm:pt modelId="{F540BAE3-E41A-4B43-AE47-67558C82EB4D}" type="pres">
      <dgm:prSet presAssocID="{819649D5-7E15-4024-85A0-889288CBF69D}" presName="hierChild4" presStyleCnt="0"/>
      <dgm:spPr/>
      <dgm:t>
        <a:bodyPr/>
        <a:lstStyle/>
        <a:p>
          <a:endParaRPr lang="ru-RU"/>
        </a:p>
      </dgm:t>
    </dgm:pt>
    <dgm:pt modelId="{7A70EF79-8A23-4E24-927E-BD581C7981E0}" type="pres">
      <dgm:prSet presAssocID="{819649D5-7E15-4024-85A0-889288CBF69D}" presName="hierChild5" presStyleCnt="0"/>
      <dgm:spPr/>
      <dgm:t>
        <a:bodyPr/>
        <a:lstStyle/>
        <a:p>
          <a:endParaRPr lang="ru-RU"/>
        </a:p>
      </dgm:t>
    </dgm:pt>
    <dgm:pt modelId="{0030A251-142B-4DFD-81B4-81FCDED952E4}" type="pres">
      <dgm:prSet presAssocID="{E7B925F4-732D-47F6-AB26-FB84EEF0222F}" presName="Name37" presStyleLbl="parChTrans1D3" presStyleIdx="1" presStyleCnt="8"/>
      <dgm:spPr/>
      <dgm:t>
        <a:bodyPr/>
        <a:lstStyle/>
        <a:p>
          <a:endParaRPr lang="ru-RU"/>
        </a:p>
      </dgm:t>
    </dgm:pt>
    <dgm:pt modelId="{7EE2FE39-44C4-4B92-9BE8-2E32E5637A31}" type="pres">
      <dgm:prSet presAssocID="{204FF3B8-71A2-44C6-893A-048EBE44965E}" presName="hierRoot2" presStyleCnt="0">
        <dgm:presLayoutVars>
          <dgm:hierBranch val="init"/>
        </dgm:presLayoutVars>
      </dgm:prSet>
      <dgm:spPr/>
      <dgm:t>
        <a:bodyPr/>
        <a:lstStyle/>
        <a:p>
          <a:endParaRPr lang="ru-RU"/>
        </a:p>
      </dgm:t>
    </dgm:pt>
    <dgm:pt modelId="{CDD1D03A-2171-4FF5-8E9C-599FD3A2D319}" type="pres">
      <dgm:prSet presAssocID="{204FF3B8-71A2-44C6-893A-048EBE44965E}" presName="rootComposite" presStyleCnt="0"/>
      <dgm:spPr/>
      <dgm:t>
        <a:bodyPr/>
        <a:lstStyle/>
        <a:p>
          <a:endParaRPr lang="ru-RU"/>
        </a:p>
      </dgm:t>
    </dgm:pt>
    <dgm:pt modelId="{871729BF-36F0-4A62-B06C-C34412991052}" type="pres">
      <dgm:prSet presAssocID="{204FF3B8-71A2-44C6-893A-048EBE44965E}" presName="rootText" presStyleLbl="node3" presStyleIdx="1" presStyleCnt="8" custScaleX="110027">
        <dgm:presLayoutVars>
          <dgm:chPref val="3"/>
        </dgm:presLayoutVars>
      </dgm:prSet>
      <dgm:spPr/>
      <dgm:t>
        <a:bodyPr/>
        <a:lstStyle/>
        <a:p>
          <a:endParaRPr lang="ru-RU"/>
        </a:p>
      </dgm:t>
    </dgm:pt>
    <dgm:pt modelId="{D73232A7-6133-4952-B125-7F90BBF9530F}" type="pres">
      <dgm:prSet presAssocID="{204FF3B8-71A2-44C6-893A-048EBE44965E}" presName="rootConnector" presStyleLbl="node3" presStyleIdx="1" presStyleCnt="8"/>
      <dgm:spPr/>
      <dgm:t>
        <a:bodyPr/>
        <a:lstStyle/>
        <a:p>
          <a:endParaRPr lang="ru-RU"/>
        </a:p>
      </dgm:t>
    </dgm:pt>
    <dgm:pt modelId="{866663DC-976C-4083-9F4E-91E20CC24724}" type="pres">
      <dgm:prSet presAssocID="{204FF3B8-71A2-44C6-893A-048EBE44965E}" presName="hierChild4" presStyleCnt="0"/>
      <dgm:spPr/>
      <dgm:t>
        <a:bodyPr/>
        <a:lstStyle/>
        <a:p>
          <a:endParaRPr lang="ru-RU"/>
        </a:p>
      </dgm:t>
    </dgm:pt>
    <dgm:pt modelId="{5C219974-096A-415C-B207-F97F58D3276E}" type="pres">
      <dgm:prSet presAssocID="{204FF3B8-71A2-44C6-893A-048EBE44965E}" presName="hierChild5" presStyleCnt="0"/>
      <dgm:spPr/>
      <dgm:t>
        <a:bodyPr/>
        <a:lstStyle/>
        <a:p>
          <a:endParaRPr lang="ru-RU"/>
        </a:p>
      </dgm:t>
    </dgm:pt>
    <dgm:pt modelId="{0FB1D605-08F5-41A1-BDC7-FE147156F588}" type="pres">
      <dgm:prSet presAssocID="{0EEA137F-7B61-4EDB-ADD1-8F21D669C515}" presName="hierChild5" presStyleCnt="0"/>
      <dgm:spPr/>
      <dgm:t>
        <a:bodyPr/>
        <a:lstStyle/>
        <a:p>
          <a:endParaRPr lang="ru-RU"/>
        </a:p>
      </dgm:t>
    </dgm:pt>
    <dgm:pt modelId="{0C9C10F9-2635-48AC-AECD-EB96D3D648FE}" type="pres">
      <dgm:prSet presAssocID="{C181F5C7-7A80-4FA5-BDD5-F1746CC9CA05}" presName="Name37" presStyleLbl="parChTrans1D2" presStyleIdx="1" presStyleCnt="5"/>
      <dgm:spPr/>
      <dgm:t>
        <a:bodyPr/>
        <a:lstStyle/>
        <a:p>
          <a:endParaRPr lang="ru-RU"/>
        </a:p>
      </dgm:t>
    </dgm:pt>
    <dgm:pt modelId="{96DEA6BD-4E7C-477C-B8F7-869B5A65020E}" type="pres">
      <dgm:prSet presAssocID="{F014B5ED-0E4D-466F-9CEF-4949CB1E0C72}" presName="hierRoot2" presStyleCnt="0">
        <dgm:presLayoutVars>
          <dgm:hierBranch val="init"/>
        </dgm:presLayoutVars>
      </dgm:prSet>
      <dgm:spPr/>
      <dgm:t>
        <a:bodyPr/>
        <a:lstStyle/>
        <a:p>
          <a:endParaRPr lang="ru-RU"/>
        </a:p>
      </dgm:t>
    </dgm:pt>
    <dgm:pt modelId="{80367AE5-2047-4F88-84B4-1F966E6530B3}" type="pres">
      <dgm:prSet presAssocID="{F014B5ED-0E4D-466F-9CEF-4949CB1E0C72}" presName="rootComposite" presStyleCnt="0"/>
      <dgm:spPr/>
      <dgm:t>
        <a:bodyPr/>
        <a:lstStyle/>
        <a:p>
          <a:endParaRPr lang="ru-RU"/>
        </a:p>
      </dgm:t>
    </dgm:pt>
    <dgm:pt modelId="{9F550BF0-A29C-44FB-B39D-783E745D6A4F}" type="pres">
      <dgm:prSet presAssocID="{F014B5ED-0E4D-466F-9CEF-4949CB1E0C72}" presName="rootText" presStyleLbl="node2" presStyleIdx="1" presStyleCnt="5">
        <dgm:presLayoutVars>
          <dgm:chPref val="3"/>
        </dgm:presLayoutVars>
      </dgm:prSet>
      <dgm:spPr/>
      <dgm:t>
        <a:bodyPr/>
        <a:lstStyle/>
        <a:p>
          <a:endParaRPr lang="ru-RU"/>
        </a:p>
      </dgm:t>
    </dgm:pt>
    <dgm:pt modelId="{0DB63A52-4F44-4ABB-97FA-105A3A2AB0F3}" type="pres">
      <dgm:prSet presAssocID="{F014B5ED-0E4D-466F-9CEF-4949CB1E0C72}" presName="rootConnector" presStyleLbl="node2" presStyleIdx="1" presStyleCnt="5"/>
      <dgm:spPr/>
      <dgm:t>
        <a:bodyPr/>
        <a:lstStyle/>
        <a:p>
          <a:endParaRPr lang="ru-RU"/>
        </a:p>
      </dgm:t>
    </dgm:pt>
    <dgm:pt modelId="{6B572407-4302-4FF2-9F1E-5A042412BFE7}" type="pres">
      <dgm:prSet presAssocID="{F014B5ED-0E4D-466F-9CEF-4949CB1E0C72}" presName="hierChild4" presStyleCnt="0"/>
      <dgm:spPr/>
      <dgm:t>
        <a:bodyPr/>
        <a:lstStyle/>
        <a:p>
          <a:endParaRPr lang="ru-RU"/>
        </a:p>
      </dgm:t>
    </dgm:pt>
    <dgm:pt modelId="{C44C0163-D510-48AA-8710-63BCCFD30385}" type="pres">
      <dgm:prSet presAssocID="{F014B5ED-0E4D-466F-9CEF-4949CB1E0C72}" presName="hierChild5" presStyleCnt="0"/>
      <dgm:spPr/>
      <dgm:t>
        <a:bodyPr/>
        <a:lstStyle/>
        <a:p>
          <a:endParaRPr lang="ru-RU"/>
        </a:p>
      </dgm:t>
    </dgm:pt>
    <dgm:pt modelId="{2BCC9E4C-EBA7-426F-B495-3433CEE524E0}" type="pres">
      <dgm:prSet presAssocID="{AB714E0D-9E7D-42E2-8E11-131B13AD728B}" presName="Name37" presStyleLbl="parChTrans1D2" presStyleIdx="2" presStyleCnt="5"/>
      <dgm:spPr/>
      <dgm:t>
        <a:bodyPr/>
        <a:lstStyle/>
        <a:p>
          <a:endParaRPr lang="ru-RU"/>
        </a:p>
      </dgm:t>
    </dgm:pt>
    <dgm:pt modelId="{BB877CB0-3470-4914-AB1C-0ACBAFE11747}" type="pres">
      <dgm:prSet presAssocID="{BE59B69E-B3FF-4D91-9C32-43925188317E}" presName="hierRoot2" presStyleCnt="0">
        <dgm:presLayoutVars>
          <dgm:hierBranch val="init"/>
        </dgm:presLayoutVars>
      </dgm:prSet>
      <dgm:spPr/>
      <dgm:t>
        <a:bodyPr/>
        <a:lstStyle/>
        <a:p>
          <a:endParaRPr lang="ru-RU"/>
        </a:p>
      </dgm:t>
    </dgm:pt>
    <dgm:pt modelId="{F7060898-0538-449D-8A7B-D13AB2FACC6A}" type="pres">
      <dgm:prSet presAssocID="{BE59B69E-B3FF-4D91-9C32-43925188317E}" presName="rootComposite" presStyleCnt="0"/>
      <dgm:spPr/>
      <dgm:t>
        <a:bodyPr/>
        <a:lstStyle/>
        <a:p>
          <a:endParaRPr lang="ru-RU"/>
        </a:p>
      </dgm:t>
    </dgm:pt>
    <dgm:pt modelId="{F700247F-27F0-4AE3-BED2-E1C7865E7040}" type="pres">
      <dgm:prSet presAssocID="{BE59B69E-B3FF-4D91-9C32-43925188317E}" presName="rootText" presStyleLbl="node2" presStyleIdx="2" presStyleCnt="5">
        <dgm:presLayoutVars>
          <dgm:chPref val="3"/>
        </dgm:presLayoutVars>
      </dgm:prSet>
      <dgm:spPr/>
      <dgm:t>
        <a:bodyPr/>
        <a:lstStyle/>
        <a:p>
          <a:endParaRPr lang="ru-RU"/>
        </a:p>
      </dgm:t>
    </dgm:pt>
    <dgm:pt modelId="{726FE46E-7A97-488A-AD4C-2974FAF669D7}" type="pres">
      <dgm:prSet presAssocID="{BE59B69E-B3FF-4D91-9C32-43925188317E}" presName="rootConnector" presStyleLbl="node2" presStyleIdx="2" presStyleCnt="5"/>
      <dgm:spPr/>
      <dgm:t>
        <a:bodyPr/>
        <a:lstStyle/>
        <a:p>
          <a:endParaRPr lang="ru-RU"/>
        </a:p>
      </dgm:t>
    </dgm:pt>
    <dgm:pt modelId="{7C26C804-59CB-4E4A-BBD8-98CA017E3A32}" type="pres">
      <dgm:prSet presAssocID="{BE59B69E-B3FF-4D91-9C32-43925188317E}" presName="hierChild4" presStyleCnt="0"/>
      <dgm:spPr/>
      <dgm:t>
        <a:bodyPr/>
        <a:lstStyle/>
        <a:p>
          <a:endParaRPr lang="ru-RU"/>
        </a:p>
      </dgm:t>
    </dgm:pt>
    <dgm:pt modelId="{A437D2A5-C5B8-4065-8A00-24564CB1457F}" type="pres">
      <dgm:prSet presAssocID="{18EE0A29-D790-4778-8527-EBCA4DC84939}" presName="Name37" presStyleLbl="parChTrans1D3" presStyleIdx="2" presStyleCnt="8"/>
      <dgm:spPr/>
      <dgm:t>
        <a:bodyPr/>
        <a:lstStyle/>
        <a:p>
          <a:endParaRPr lang="ru-RU"/>
        </a:p>
      </dgm:t>
    </dgm:pt>
    <dgm:pt modelId="{5687671F-7DDD-436E-8D22-2823E3D6E82A}" type="pres">
      <dgm:prSet presAssocID="{E6963BAB-5F30-4CC0-934E-617474519211}" presName="hierRoot2" presStyleCnt="0">
        <dgm:presLayoutVars>
          <dgm:hierBranch val="init"/>
        </dgm:presLayoutVars>
      </dgm:prSet>
      <dgm:spPr/>
      <dgm:t>
        <a:bodyPr/>
        <a:lstStyle/>
        <a:p>
          <a:endParaRPr lang="ru-RU"/>
        </a:p>
      </dgm:t>
    </dgm:pt>
    <dgm:pt modelId="{95498E8F-4092-4899-BC8D-6A1B2FE62375}" type="pres">
      <dgm:prSet presAssocID="{E6963BAB-5F30-4CC0-934E-617474519211}" presName="rootComposite" presStyleCnt="0"/>
      <dgm:spPr/>
      <dgm:t>
        <a:bodyPr/>
        <a:lstStyle/>
        <a:p>
          <a:endParaRPr lang="ru-RU"/>
        </a:p>
      </dgm:t>
    </dgm:pt>
    <dgm:pt modelId="{A120A598-00AA-49E8-B650-BE19CB699342}" type="pres">
      <dgm:prSet presAssocID="{E6963BAB-5F30-4CC0-934E-617474519211}" presName="rootText" presStyleLbl="node3" presStyleIdx="2" presStyleCnt="8">
        <dgm:presLayoutVars>
          <dgm:chPref val="3"/>
        </dgm:presLayoutVars>
      </dgm:prSet>
      <dgm:spPr/>
      <dgm:t>
        <a:bodyPr/>
        <a:lstStyle/>
        <a:p>
          <a:endParaRPr lang="ru-RU"/>
        </a:p>
      </dgm:t>
    </dgm:pt>
    <dgm:pt modelId="{A0DB431A-5F7D-4823-9B39-A8E826A7D493}" type="pres">
      <dgm:prSet presAssocID="{E6963BAB-5F30-4CC0-934E-617474519211}" presName="rootConnector" presStyleLbl="node3" presStyleIdx="2" presStyleCnt="8"/>
      <dgm:spPr/>
      <dgm:t>
        <a:bodyPr/>
        <a:lstStyle/>
        <a:p>
          <a:endParaRPr lang="ru-RU"/>
        </a:p>
      </dgm:t>
    </dgm:pt>
    <dgm:pt modelId="{8206274B-4E99-40B9-8EB0-6F26D5AD1A18}" type="pres">
      <dgm:prSet presAssocID="{E6963BAB-5F30-4CC0-934E-617474519211}" presName="hierChild4" presStyleCnt="0"/>
      <dgm:spPr/>
      <dgm:t>
        <a:bodyPr/>
        <a:lstStyle/>
        <a:p>
          <a:endParaRPr lang="ru-RU"/>
        </a:p>
      </dgm:t>
    </dgm:pt>
    <dgm:pt modelId="{16988BCE-1303-4712-86BD-A87C693F0479}" type="pres">
      <dgm:prSet presAssocID="{E6963BAB-5F30-4CC0-934E-617474519211}" presName="hierChild5" presStyleCnt="0"/>
      <dgm:spPr/>
      <dgm:t>
        <a:bodyPr/>
        <a:lstStyle/>
        <a:p>
          <a:endParaRPr lang="ru-RU"/>
        </a:p>
      </dgm:t>
    </dgm:pt>
    <dgm:pt modelId="{751B31FB-9E05-483E-8332-78666563F695}" type="pres">
      <dgm:prSet presAssocID="{FEAC96D1-4D15-431F-BD06-F5F53F6D3C50}" presName="Name37" presStyleLbl="parChTrans1D3" presStyleIdx="3" presStyleCnt="8"/>
      <dgm:spPr/>
      <dgm:t>
        <a:bodyPr/>
        <a:lstStyle/>
        <a:p>
          <a:endParaRPr lang="ru-RU"/>
        </a:p>
      </dgm:t>
    </dgm:pt>
    <dgm:pt modelId="{0A83C069-5205-4FA0-92C5-028B8AEF09DC}" type="pres">
      <dgm:prSet presAssocID="{9ED3CEDB-3685-4883-B7F5-5063B2AD80C6}" presName="hierRoot2" presStyleCnt="0">
        <dgm:presLayoutVars>
          <dgm:hierBranch val="init"/>
        </dgm:presLayoutVars>
      </dgm:prSet>
      <dgm:spPr/>
      <dgm:t>
        <a:bodyPr/>
        <a:lstStyle/>
        <a:p>
          <a:endParaRPr lang="ru-RU"/>
        </a:p>
      </dgm:t>
    </dgm:pt>
    <dgm:pt modelId="{8EA76197-B891-441A-91BF-059A83C53A94}" type="pres">
      <dgm:prSet presAssocID="{9ED3CEDB-3685-4883-B7F5-5063B2AD80C6}" presName="rootComposite" presStyleCnt="0"/>
      <dgm:spPr/>
      <dgm:t>
        <a:bodyPr/>
        <a:lstStyle/>
        <a:p>
          <a:endParaRPr lang="ru-RU"/>
        </a:p>
      </dgm:t>
    </dgm:pt>
    <dgm:pt modelId="{599288F1-AEC4-45B8-BBE1-38C901B50D4E}" type="pres">
      <dgm:prSet presAssocID="{9ED3CEDB-3685-4883-B7F5-5063B2AD80C6}" presName="rootText" presStyleLbl="node3" presStyleIdx="3" presStyleCnt="8">
        <dgm:presLayoutVars>
          <dgm:chPref val="3"/>
        </dgm:presLayoutVars>
      </dgm:prSet>
      <dgm:spPr/>
      <dgm:t>
        <a:bodyPr/>
        <a:lstStyle/>
        <a:p>
          <a:endParaRPr lang="ru-RU"/>
        </a:p>
      </dgm:t>
    </dgm:pt>
    <dgm:pt modelId="{B13E9DCA-094D-4AE2-9D2B-69A3D55A1774}" type="pres">
      <dgm:prSet presAssocID="{9ED3CEDB-3685-4883-B7F5-5063B2AD80C6}" presName="rootConnector" presStyleLbl="node3" presStyleIdx="3" presStyleCnt="8"/>
      <dgm:spPr/>
      <dgm:t>
        <a:bodyPr/>
        <a:lstStyle/>
        <a:p>
          <a:endParaRPr lang="ru-RU"/>
        </a:p>
      </dgm:t>
    </dgm:pt>
    <dgm:pt modelId="{02206B8F-2FFB-4E93-94A2-678C4FA9E55C}" type="pres">
      <dgm:prSet presAssocID="{9ED3CEDB-3685-4883-B7F5-5063B2AD80C6}" presName="hierChild4" presStyleCnt="0"/>
      <dgm:spPr/>
      <dgm:t>
        <a:bodyPr/>
        <a:lstStyle/>
        <a:p>
          <a:endParaRPr lang="ru-RU"/>
        </a:p>
      </dgm:t>
    </dgm:pt>
    <dgm:pt modelId="{7DE459E4-DFE4-4798-A0F6-5FF4B06F5EA6}" type="pres">
      <dgm:prSet presAssocID="{9ED3CEDB-3685-4883-B7F5-5063B2AD80C6}" presName="hierChild5" presStyleCnt="0"/>
      <dgm:spPr/>
      <dgm:t>
        <a:bodyPr/>
        <a:lstStyle/>
        <a:p>
          <a:endParaRPr lang="ru-RU"/>
        </a:p>
      </dgm:t>
    </dgm:pt>
    <dgm:pt modelId="{884F3057-B48E-456D-AAE7-0AE37A9BEA96}" type="pres">
      <dgm:prSet presAssocID="{BE59B69E-B3FF-4D91-9C32-43925188317E}" presName="hierChild5" presStyleCnt="0"/>
      <dgm:spPr/>
      <dgm:t>
        <a:bodyPr/>
        <a:lstStyle/>
        <a:p>
          <a:endParaRPr lang="ru-RU"/>
        </a:p>
      </dgm:t>
    </dgm:pt>
    <dgm:pt modelId="{3E20C24A-5444-4C64-8491-12C910DE20DB}" type="pres">
      <dgm:prSet presAssocID="{902C06B1-EAC4-490A-9E8C-3C91F5602079}" presName="Name37" presStyleLbl="parChTrans1D2" presStyleIdx="3" presStyleCnt="5"/>
      <dgm:spPr/>
      <dgm:t>
        <a:bodyPr/>
        <a:lstStyle/>
        <a:p>
          <a:endParaRPr lang="ru-RU"/>
        </a:p>
      </dgm:t>
    </dgm:pt>
    <dgm:pt modelId="{D26D0D32-DC55-4302-93E3-16A4B9C7F09C}" type="pres">
      <dgm:prSet presAssocID="{2D151DB6-B6CA-43C0-99AF-4376985592D7}" presName="hierRoot2" presStyleCnt="0">
        <dgm:presLayoutVars>
          <dgm:hierBranch val="init"/>
        </dgm:presLayoutVars>
      </dgm:prSet>
      <dgm:spPr/>
      <dgm:t>
        <a:bodyPr/>
        <a:lstStyle/>
        <a:p>
          <a:endParaRPr lang="ru-RU"/>
        </a:p>
      </dgm:t>
    </dgm:pt>
    <dgm:pt modelId="{FC6113C3-C18C-4CED-B5E6-4CB6700302B1}" type="pres">
      <dgm:prSet presAssocID="{2D151DB6-B6CA-43C0-99AF-4376985592D7}" presName="rootComposite" presStyleCnt="0"/>
      <dgm:spPr/>
      <dgm:t>
        <a:bodyPr/>
        <a:lstStyle/>
        <a:p>
          <a:endParaRPr lang="ru-RU"/>
        </a:p>
      </dgm:t>
    </dgm:pt>
    <dgm:pt modelId="{91AD152D-7639-4430-82CF-F67D967F8051}" type="pres">
      <dgm:prSet presAssocID="{2D151DB6-B6CA-43C0-99AF-4376985592D7}" presName="rootText" presStyleLbl="node2" presStyleIdx="3" presStyleCnt="5">
        <dgm:presLayoutVars>
          <dgm:chPref val="3"/>
        </dgm:presLayoutVars>
      </dgm:prSet>
      <dgm:spPr/>
      <dgm:t>
        <a:bodyPr/>
        <a:lstStyle/>
        <a:p>
          <a:endParaRPr lang="ru-RU"/>
        </a:p>
      </dgm:t>
    </dgm:pt>
    <dgm:pt modelId="{DC8D5973-F52C-4702-86FF-24EA5AB60773}" type="pres">
      <dgm:prSet presAssocID="{2D151DB6-B6CA-43C0-99AF-4376985592D7}" presName="rootConnector" presStyleLbl="node2" presStyleIdx="3" presStyleCnt="5"/>
      <dgm:spPr/>
      <dgm:t>
        <a:bodyPr/>
        <a:lstStyle/>
        <a:p>
          <a:endParaRPr lang="ru-RU"/>
        </a:p>
      </dgm:t>
    </dgm:pt>
    <dgm:pt modelId="{3B991034-976A-47DE-8092-7AEFCCDD8653}" type="pres">
      <dgm:prSet presAssocID="{2D151DB6-B6CA-43C0-99AF-4376985592D7}" presName="hierChild4" presStyleCnt="0"/>
      <dgm:spPr/>
      <dgm:t>
        <a:bodyPr/>
        <a:lstStyle/>
        <a:p>
          <a:endParaRPr lang="ru-RU"/>
        </a:p>
      </dgm:t>
    </dgm:pt>
    <dgm:pt modelId="{BB7AAE68-97B9-4E29-876A-BF96F5DF09C4}" type="pres">
      <dgm:prSet presAssocID="{906BEE24-EE0E-4408-9C37-948D3998EDE8}" presName="Name37" presStyleLbl="parChTrans1D3" presStyleIdx="4" presStyleCnt="8"/>
      <dgm:spPr/>
      <dgm:t>
        <a:bodyPr/>
        <a:lstStyle/>
        <a:p>
          <a:endParaRPr lang="ru-RU"/>
        </a:p>
      </dgm:t>
    </dgm:pt>
    <dgm:pt modelId="{0C4B23BF-8F30-44D5-815F-1822A1DEF3F6}" type="pres">
      <dgm:prSet presAssocID="{83B8C528-CB57-4211-BB1B-3DDBAE86B026}" presName="hierRoot2" presStyleCnt="0">
        <dgm:presLayoutVars>
          <dgm:hierBranch val="init"/>
        </dgm:presLayoutVars>
      </dgm:prSet>
      <dgm:spPr/>
      <dgm:t>
        <a:bodyPr/>
        <a:lstStyle/>
        <a:p>
          <a:endParaRPr lang="ru-RU"/>
        </a:p>
      </dgm:t>
    </dgm:pt>
    <dgm:pt modelId="{42221B41-92F7-4555-BF69-C042548ACE31}" type="pres">
      <dgm:prSet presAssocID="{83B8C528-CB57-4211-BB1B-3DDBAE86B026}" presName="rootComposite" presStyleCnt="0"/>
      <dgm:spPr/>
      <dgm:t>
        <a:bodyPr/>
        <a:lstStyle/>
        <a:p>
          <a:endParaRPr lang="ru-RU"/>
        </a:p>
      </dgm:t>
    </dgm:pt>
    <dgm:pt modelId="{8A57A1D2-3D66-4AEE-B106-FF2307B3A071}" type="pres">
      <dgm:prSet presAssocID="{83B8C528-CB57-4211-BB1B-3DDBAE86B026}" presName="rootText" presStyleLbl="node3" presStyleIdx="4" presStyleCnt="8">
        <dgm:presLayoutVars>
          <dgm:chPref val="3"/>
        </dgm:presLayoutVars>
      </dgm:prSet>
      <dgm:spPr/>
      <dgm:t>
        <a:bodyPr/>
        <a:lstStyle/>
        <a:p>
          <a:endParaRPr lang="ru-RU"/>
        </a:p>
      </dgm:t>
    </dgm:pt>
    <dgm:pt modelId="{CF6BA271-30E3-4920-8515-A81AF1FCF891}" type="pres">
      <dgm:prSet presAssocID="{83B8C528-CB57-4211-BB1B-3DDBAE86B026}" presName="rootConnector" presStyleLbl="node3" presStyleIdx="4" presStyleCnt="8"/>
      <dgm:spPr/>
      <dgm:t>
        <a:bodyPr/>
        <a:lstStyle/>
        <a:p>
          <a:endParaRPr lang="ru-RU"/>
        </a:p>
      </dgm:t>
    </dgm:pt>
    <dgm:pt modelId="{39451B0C-0292-41D8-A597-CAD05B47EDAF}" type="pres">
      <dgm:prSet presAssocID="{83B8C528-CB57-4211-BB1B-3DDBAE86B026}" presName="hierChild4" presStyleCnt="0"/>
      <dgm:spPr/>
      <dgm:t>
        <a:bodyPr/>
        <a:lstStyle/>
        <a:p>
          <a:endParaRPr lang="ru-RU"/>
        </a:p>
      </dgm:t>
    </dgm:pt>
    <dgm:pt modelId="{F883FFE1-A148-459E-9F02-B6A8791F73DA}" type="pres">
      <dgm:prSet presAssocID="{83B8C528-CB57-4211-BB1B-3DDBAE86B026}" presName="hierChild5" presStyleCnt="0"/>
      <dgm:spPr/>
      <dgm:t>
        <a:bodyPr/>
        <a:lstStyle/>
        <a:p>
          <a:endParaRPr lang="ru-RU"/>
        </a:p>
      </dgm:t>
    </dgm:pt>
    <dgm:pt modelId="{9EE76A4A-6707-4540-9ED7-8BC2A029EEF4}" type="pres">
      <dgm:prSet presAssocID="{A87F624D-DC31-46A1-9E9F-EC288F39C971}" presName="Name37" presStyleLbl="parChTrans1D3" presStyleIdx="5" presStyleCnt="8"/>
      <dgm:spPr/>
      <dgm:t>
        <a:bodyPr/>
        <a:lstStyle/>
        <a:p>
          <a:endParaRPr lang="ru-RU"/>
        </a:p>
      </dgm:t>
    </dgm:pt>
    <dgm:pt modelId="{0921EBC5-425A-4628-904E-BA096FE6509B}" type="pres">
      <dgm:prSet presAssocID="{B4072B5C-942F-40B6-A260-6F767A81DA39}" presName="hierRoot2" presStyleCnt="0">
        <dgm:presLayoutVars>
          <dgm:hierBranch val="init"/>
        </dgm:presLayoutVars>
      </dgm:prSet>
      <dgm:spPr/>
      <dgm:t>
        <a:bodyPr/>
        <a:lstStyle/>
        <a:p>
          <a:endParaRPr lang="ru-RU"/>
        </a:p>
      </dgm:t>
    </dgm:pt>
    <dgm:pt modelId="{90ACB069-3488-453B-8B77-B50D6A6726DF}" type="pres">
      <dgm:prSet presAssocID="{B4072B5C-942F-40B6-A260-6F767A81DA39}" presName="rootComposite" presStyleCnt="0"/>
      <dgm:spPr/>
      <dgm:t>
        <a:bodyPr/>
        <a:lstStyle/>
        <a:p>
          <a:endParaRPr lang="ru-RU"/>
        </a:p>
      </dgm:t>
    </dgm:pt>
    <dgm:pt modelId="{903A7240-0BCD-4073-9C7C-0E0E08758FCC}" type="pres">
      <dgm:prSet presAssocID="{B4072B5C-942F-40B6-A260-6F767A81DA39}" presName="rootText" presStyleLbl="node3" presStyleIdx="5" presStyleCnt="8">
        <dgm:presLayoutVars>
          <dgm:chPref val="3"/>
        </dgm:presLayoutVars>
      </dgm:prSet>
      <dgm:spPr/>
      <dgm:t>
        <a:bodyPr/>
        <a:lstStyle/>
        <a:p>
          <a:endParaRPr lang="ru-RU"/>
        </a:p>
      </dgm:t>
    </dgm:pt>
    <dgm:pt modelId="{776B6309-EF68-4A86-98E4-08E44B3424B8}" type="pres">
      <dgm:prSet presAssocID="{B4072B5C-942F-40B6-A260-6F767A81DA39}" presName="rootConnector" presStyleLbl="node3" presStyleIdx="5" presStyleCnt="8"/>
      <dgm:spPr/>
      <dgm:t>
        <a:bodyPr/>
        <a:lstStyle/>
        <a:p>
          <a:endParaRPr lang="ru-RU"/>
        </a:p>
      </dgm:t>
    </dgm:pt>
    <dgm:pt modelId="{442BF3E7-4B77-44BF-A5F7-2DD73A6B8AFA}" type="pres">
      <dgm:prSet presAssocID="{B4072B5C-942F-40B6-A260-6F767A81DA39}" presName="hierChild4" presStyleCnt="0"/>
      <dgm:spPr/>
      <dgm:t>
        <a:bodyPr/>
        <a:lstStyle/>
        <a:p>
          <a:endParaRPr lang="ru-RU"/>
        </a:p>
      </dgm:t>
    </dgm:pt>
    <dgm:pt modelId="{FAD56E5D-BD98-47F3-820B-60CD406F1AB0}" type="pres">
      <dgm:prSet presAssocID="{B4072B5C-942F-40B6-A260-6F767A81DA39}" presName="hierChild5" presStyleCnt="0"/>
      <dgm:spPr/>
      <dgm:t>
        <a:bodyPr/>
        <a:lstStyle/>
        <a:p>
          <a:endParaRPr lang="ru-RU"/>
        </a:p>
      </dgm:t>
    </dgm:pt>
    <dgm:pt modelId="{F331E947-DEA8-4B8D-92FC-958F7E08A8E6}" type="pres">
      <dgm:prSet presAssocID="{2D151DB6-B6CA-43C0-99AF-4376985592D7}" presName="hierChild5" presStyleCnt="0"/>
      <dgm:spPr/>
      <dgm:t>
        <a:bodyPr/>
        <a:lstStyle/>
        <a:p>
          <a:endParaRPr lang="ru-RU"/>
        </a:p>
      </dgm:t>
    </dgm:pt>
    <dgm:pt modelId="{6ADF743A-C70D-49CD-BB7D-7FE5EB72BDE5}" type="pres">
      <dgm:prSet presAssocID="{8C796CDD-69AF-40F4-A3E6-4A1CB8B3F94F}" presName="Name37" presStyleLbl="parChTrans1D2" presStyleIdx="4" presStyleCnt="5"/>
      <dgm:spPr/>
      <dgm:t>
        <a:bodyPr/>
        <a:lstStyle/>
        <a:p>
          <a:endParaRPr lang="ru-RU"/>
        </a:p>
      </dgm:t>
    </dgm:pt>
    <dgm:pt modelId="{AB70CC25-7F72-4B6B-A15F-95B0E5F489B3}" type="pres">
      <dgm:prSet presAssocID="{E894FDA9-F2A5-4A02-8A8D-C1AA69BB8D38}" presName="hierRoot2" presStyleCnt="0">
        <dgm:presLayoutVars>
          <dgm:hierBranch val="init"/>
        </dgm:presLayoutVars>
      </dgm:prSet>
      <dgm:spPr/>
      <dgm:t>
        <a:bodyPr/>
        <a:lstStyle/>
        <a:p>
          <a:endParaRPr lang="ru-RU"/>
        </a:p>
      </dgm:t>
    </dgm:pt>
    <dgm:pt modelId="{0BF096FA-C8F9-4A64-ABE9-C995DA4FEC29}" type="pres">
      <dgm:prSet presAssocID="{E894FDA9-F2A5-4A02-8A8D-C1AA69BB8D38}" presName="rootComposite" presStyleCnt="0"/>
      <dgm:spPr/>
      <dgm:t>
        <a:bodyPr/>
        <a:lstStyle/>
        <a:p>
          <a:endParaRPr lang="ru-RU"/>
        </a:p>
      </dgm:t>
    </dgm:pt>
    <dgm:pt modelId="{0B9B3665-A079-47DC-9996-919BDCF86DD4}" type="pres">
      <dgm:prSet presAssocID="{E894FDA9-F2A5-4A02-8A8D-C1AA69BB8D38}" presName="rootText" presStyleLbl="node2" presStyleIdx="4" presStyleCnt="5">
        <dgm:presLayoutVars>
          <dgm:chPref val="3"/>
        </dgm:presLayoutVars>
      </dgm:prSet>
      <dgm:spPr/>
      <dgm:t>
        <a:bodyPr/>
        <a:lstStyle/>
        <a:p>
          <a:endParaRPr lang="ru-RU"/>
        </a:p>
      </dgm:t>
    </dgm:pt>
    <dgm:pt modelId="{D0701CED-F767-4484-BC36-BE231CC3126F}" type="pres">
      <dgm:prSet presAssocID="{E894FDA9-F2A5-4A02-8A8D-C1AA69BB8D38}" presName="rootConnector" presStyleLbl="node2" presStyleIdx="4" presStyleCnt="5"/>
      <dgm:spPr/>
      <dgm:t>
        <a:bodyPr/>
        <a:lstStyle/>
        <a:p>
          <a:endParaRPr lang="ru-RU"/>
        </a:p>
      </dgm:t>
    </dgm:pt>
    <dgm:pt modelId="{9E0870F1-1D4E-4EAB-8CB0-B6BFF09E1970}" type="pres">
      <dgm:prSet presAssocID="{E894FDA9-F2A5-4A02-8A8D-C1AA69BB8D38}" presName="hierChild4" presStyleCnt="0"/>
      <dgm:spPr/>
      <dgm:t>
        <a:bodyPr/>
        <a:lstStyle/>
        <a:p>
          <a:endParaRPr lang="ru-RU"/>
        </a:p>
      </dgm:t>
    </dgm:pt>
    <dgm:pt modelId="{4C04F967-F42F-4297-B42A-18B6AC238147}" type="pres">
      <dgm:prSet presAssocID="{A32A13A2-32E3-4575-8295-34AE131279B0}" presName="Name37" presStyleLbl="parChTrans1D3" presStyleIdx="6" presStyleCnt="8"/>
      <dgm:spPr/>
      <dgm:t>
        <a:bodyPr/>
        <a:lstStyle/>
        <a:p>
          <a:endParaRPr lang="ru-RU"/>
        </a:p>
      </dgm:t>
    </dgm:pt>
    <dgm:pt modelId="{F44D5800-185F-4D4F-8EFB-BCF0A06E13D5}" type="pres">
      <dgm:prSet presAssocID="{72E4CA0A-68DE-455A-8E72-D01C8B1A165A}" presName="hierRoot2" presStyleCnt="0">
        <dgm:presLayoutVars>
          <dgm:hierBranch val="init"/>
        </dgm:presLayoutVars>
      </dgm:prSet>
      <dgm:spPr/>
      <dgm:t>
        <a:bodyPr/>
        <a:lstStyle/>
        <a:p>
          <a:endParaRPr lang="ru-RU"/>
        </a:p>
      </dgm:t>
    </dgm:pt>
    <dgm:pt modelId="{7937E733-5FA2-41FA-815F-F0955E5B64FD}" type="pres">
      <dgm:prSet presAssocID="{72E4CA0A-68DE-455A-8E72-D01C8B1A165A}" presName="rootComposite" presStyleCnt="0"/>
      <dgm:spPr/>
      <dgm:t>
        <a:bodyPr/>
        <a:lstStyle/>
        <a:p>
          <a:endParaRPr lang="ru-RU"/>
        </a:p>
      </dgm:t>
    </dgm:pt>
    <dgm:pt modelId="{0220E212-5E83-4E41-B683-80A58B5687AA}" type="pres">
      <dgm:prSet presAssocID="{72E4CA0A-68DE-455A-8E72-D01C8B1A165A}" presName="rootText" presStyleLbl="node3" presStyleIdx="6" presStyleCnt="8">
        <dgm:presLayoutVars>
          <dgm:chPref val="3"/>
        </dgm:presLayoutVars>
      </dgm:prSet>
      <dgm:spPr/>
      <dgm:t>
        <a:bodyPr/>
        <a:lstStyle/>
        <a:p>
          <a:endParaRPr lang="ru-RU"/>
        </a:p>
      </dgm:t>
    </dgm:pt>
    <dgm:pt modelId="{2E164D21-60F3-40E0-A475-C9E53CCEB15C}" type="pres">
      <dgm:prSet presAssocID="{72E4CA0A-68DE-455A-8E72-D01C8B1A165A}" presName="rootConnector" presStyleLbl="node3" presStyleIdx="6" presStyleCnt="8"/>
      <dgm:spPr/>
      <dgm:t>
        <a:bodyPr/>
        <a:lstStyle/>
        <a:p>
          <a:endParaRPr lang="ru-RU"/>
        </a:p>
      </dgm:t>
    </dgm:pt>
    <dgm:pt modelId="{10F0E4F4-5F6A-41B0-BAC7-A3EB7A94AE1C}" type="pres">
      <dgm:prSet presAssocID="{72E4CA0A-68DE-455A-8E72-D01C8B1A165A}" presName="hierChild4" presStyleCnt="0"/>
      <dgm:spPr/>
      <dgm:t>
        <a:bodyPr/>
        <a:lstStyle/>
        <a:p>
          <a:endParaRPr lang="ru-RU"/>
        </a:p>
      </dgm:t>
    </dgm:pt>
    <dgm:pt modelId="{F3DBA33F-D8FB-4AA4-B7C1-45C40A984966}" type="pres">
      <dgm:prSet presAssocID="{72E4CA0A-68DE-455A-8E72-D01C8B1A165A}" presName="hierChild5" presStyleCnt="0"/>
      <dgm:spPr/>
      <dgm:t>
        <a:bodyPr/>
        <a:lstStyle/>
        <a:p>
          <a:endParaRPr lang="ru-RU"/>
        </a:p>
      </dgm:t>
    </dgm:pt>
    <dgm:pt modelId="{426F3910-F0FF-43EE-8446-03ED719743A0}" type="pres">
      <dgm:prSet presAssocID="{AD05297C-C435-4249-93CB-D444F8DA4756}" presName="Name37" presStyleLbl="parChTrans1D3" presStyleIdx="7" presStyleCnt="8"/>
      <dgm:spPr/>
      <dgm:t>
        <a:bodyPr/>
        <a:lstStyle/>
        <a:p>
          <a:endParaRPr lang="ru-RU"/>
        </a:p>
      </dgm:t>
    </dgm:pt>
    <dgm:pt modelId="{5269DB4E-19B6-4F43-8035-2AEC1AE2FE28}" type="pres">
      <dgm:prSet presAssocID="{D1FF2D92-4ED6-401B-9A4E-DF53C8E749B7}" presName="hierRoot2" presStyleCnt="0">
        <dgm:presLayoutVars>
          <dgm:hierBranch val="init"/>
        </dgm:presLayoutVars>
      </dgm:prSet>
      <dgm:spPr/>
      <dgm:t>
        <a:bodyPr/>
        <a:lstStyle/>
        <a:p>
          <a:endParaRPr lang="ru-RU"/>
        </a:p>
      </dgm:t>
    </dgm:pt>
    <dgm:pt modelId="{B3747B5E-BD31-4363-A021-CA29C52F6EA9}" type="pres">
      <dgm:prSet presAssocID="{D1FF2D92-4ED6-401B-9A4E-DF53C8E749B7}" presName="rootComposite" presStyleCnt="0"/>
      <dgm:spPr/>
      <dgm:t>
        <a:bodyPr/>
        <a:lstStyle/>
        <a:p>
          <a:endParaRPr lang="ru-RU"/>
        </a:p>
      </dgm:t>
    </dgm:pt>
    <dgm:pt modelId="{D5B98602-B72D-4AD5-B233-90AC5818AA5C}" type="pres">
      <dgm:prSet presAssocID="{D1FF2D92-4ED6-401B-9A4E-DF53C8E749B7}" presName="rootText" presStyleLbl="node3" presStyleIdx="7" presStyleCnt="8">
        <dgm:presLayoutVars>
          <dgm:chPref val="3"/>
        </dgm:presLayoutVars>
      </dgm:prSet>
      <dgm:spPr/>
      <dgm:t>
        <a:bodyPr/>
        <a:lstStyle/>
        <a:p>
          <a:endParaRPr lang="ru-RU"/>
        </a:p>
      </dgm:t>
    </dgm:pt>
    <dgm:pt modelId="{474FCE4E-A964-465F-8C2D-A338930A65F1}" type="pres">
      <dgm:prSet presAssocID="{D1FF2D92-4ED6-401B-9A4E-DF53C8E749B7}" presName="rootConnector" presStyleLbl="node3" presStyleIdx="7" presStyleCnt="8"/>
      <dgm:spPr/>
      <dgm:t>
        <a:bodyPr/>
        <a:lstStyle/>
        <a:p>
          <a:endParaRPr lang="ru-RU"/>
        </a:p>
      </dgm:t>
    </dgm:pt>
    <dgm:pt modelId="{AD145D43-71EF-45F7-BD65-EC4ECECAA286}" type="pres">
      <dgm:prSet presAssocID="{D1FF2D92-4ED6-401B-9A4E-DF53C8E749B7}" presName="hierChild4" presStyleCnt="0"/>
      <dgm:spPr/>
      <dgm:t>
        <a:bodyPr/>
        <a:lstStyle/>
        <a:p>
          <a:endParaRPr lang="ru-RU"/>
        </a:p>
      </dgm:t>
    </dgm:pt>
    <dgm:pt modelId="{0F51718B-5936-4754-9B96-46D74DECDD23}" type="pres">
      <dgm:prSet presAssocID="{D1FF2D92-4ED6-401B-9A4E-DF53C8E749B7}" presName="hierChild5" presStyleCnt="0"/>
      <dgm:spPr/>
      <dgm:t>
        <a:bodyPr/>
        <a:lstStyle/>
        <a:p>
          <a:endParaRPr lang="ru-RU"/>
        </a:p>
      </dgm:t>
    </dgm:pt>
    <dgm:pt modelId="{DE27D92C-B3A6-4B20-AC3C-6E0D79B56B33}" type="pres">
      <dgm:prSet presAssocID="{E894FDA9-F2A5-4A02-8A8D-C1AA69BB8D38}" presName="hierChild5" presStyleCnt="0"/>
      <dgm:spPr/>
      <dgm:t>
        <a:bodyPr/>
        <a:lstStyle/>
        <a:p>
          <a:endParaRPr lang="ru-RU"/>
        </a:p>
      </dgm:t>
    </dgm:pt>
    <dgm:pt modelId="{B754DD66-B1A7-4542-A018-F701D9D6CDF7}" type="pres">
      <dgm:prSet presAssocID="{6804E0EE-8C7C-4192-AB24-C3E3AAB7C92E}" presName="hierChild3" presStyleCnt="0"/>
      <dgm:spPr/>
      <dgm:t>
        <a:bodyPr/>
        <a:lstStyle/>
        <a:p>
          <a:endParaRPr lang="ru-RU"/>
        </a:p>
      </dgm:t>
    </dgm:pt>
  </dgm:ptLst>
  <dgm:cxnLst>
    <dgm:cxn modelId="{54B30B17-78CF-4510-9A79-B8A5113527EB}" type="presOf" srcId="{FEAC96D1-4D15-431F-BD06-F5F53F6D3C50}" destId="{751B31FB-9E05-483E-8332-78666563F695}" srcOrd="0" destOrd="0" presId="urn:microsoft.com/office/officeart/2005/8/layout/orgChart1"/>
    <dgm:cxn modelId="{E4E4B1A9-E967-4F4E-A24F-B08250BDD559}" type="presOf" srcId="{E6963BAB-5F30-4CC0-934E-617474519211}" destId="{A0DB431A-5F7D-4823-9B39-A8E826A7D493}" srcOrd="1" destOrd="0" presId="urn:microsoft.com/office/officeart/2005/8/layout/orgChart1"/>
    <dgm:cxn modelId="{75EA17C7-0A80-4E37-8054-02873FF6A2FA}" type="presOf" srcId="{83B8C528-CB57-4211-BB1B-3DDBAE86B026}" destId="{8A57A1D2-3D66-4AEE-B106-FF2307B3A071}" srcOrd="0" destOrd="0" presId="urn:microsoft.com/office/officeart/2005/8/layout/orgChart1"/>
    <dgm:cxn modelId="{597478B4-9576-40F1-89B8-B0159F2859F1}" srcId="{2D151DB6-B6CA-43C0-99AF-4376985592D7}" destId="{B4072B5C-942F-40B6-A260-6F767A81DA39}" srcOrd="1" destOrd="0" parTransId="{A87F624D-DC31-46A1-9E9F-EC288F39C971}" sibTransId="{67EC28EA-83A4-4531-A390-70C79DF3B79C}"/>
    <dgm:cxn modelId="{0BDEE8DA-54CA-4D41-9025-685DFF3C2349}" type="presOf" srcId="{BE59B69E-B3FF-4D91-9C32-43925188317E}" destId="{726FE46E-7A97-488A-AD4C-2974FAF669D7}" srcOrd="1" destOrd="0" presId="urn:microsoft.com/office/officeart/2005/8/layout/orgChart1"/>
    <dgm:cxn modelId="{D03B6594-B3B8-4E19-AF4E-326DA68D22D8}" type="presOf" srcId="{8C796CDD-69AF-40F4-A3E6-4A1CB8B3F94F}" destId="{6ADF743A-C70D-49CD-BB7D-7FE5EB72BDE5}" srcOrd="0" destOrd="0" presId="urn:microsoft.com/office/officeart/2005/8/layout/orgChart1"/>
    <dgm:cxn modelId="{0FDADDE4-807B-4ADD-8115-B5343B9C6640}" type="presOf" srcId="{6804E0EE-8C7C-4192-AB24-C3E3AAB7C92E}" destId="{92051672-4D7A-4D58-81F5-8F7296AC4836}" srcOrd="1" destOrd="0" presId="urn:microsoft.com/office/officeart/2005/8/layout/orgChart1"/>
    <dgm:cxn modelId="{BB6D0972-26DF-4A92-9902-E5E3A7AEB120}" srcId="{BE59B69E-B3FF-4D91-9C32-43925188317E}" destId="{9ED3CEDB-3685-4883-B7F5-5063B2AD80C6}" srcOrd="1" destOrd="0" parTransId="{FEAC96D1-4D15-431F-BD06-F5F53F6D3C50}" sibTransId="{8845E783-31E3-4903-B928-2476C50BD6CA}"/>
    <dgm:cxn modelId="{594A7F29-3600-4429-8F9E-D2F5F5A457FB}" srcId="{CAC359A7-FE23-4316-B2CD-48B120DEC389}" destId="{6804E0EE-8C7C-4192-AB24-C3E3AAB7C92E}" srcOrd="0" destOrd="0" parTransId="{5273B520-3ADD-4989-94F4-AF8FF70D6ED9}" sibTransId="{E76C9E3B-973C-4156-A7E0-56D7E38B7A4C}"/>
    <dgm:cxn modelId="{25A9F1CE-8E38-4448-A9F5-D3D6AAA81771}" type="presOf" srcId="{819649D5-7E15-4024-85A0-889288CBF69D}" destId="{38DDDB72-A7EA-4069-BAB1-74517A44D119}" srcOrd="0" destOrd="0" presId="urn:microsoft.com/office/officeart/2005/8/layout/orgChart1"/>
    <dgm:cxn modelId="{CFB55C24-93B3-4744-B1CA-ACC9B04F6AFE}" type="presOf" srcId="{204FF3B8-71A2-44C6-893A-048EBE44965E}" destId="{D73232A7-6133-4952-B125-7F90BBF9530F}" srcOrd="1" destOrd="0" presId="urn:microsoft.com/office/officeart/2005/8/layout/orgChart1"/>
    <dgm:cxn modelId="{07EDC281-D784-4EB7-B813-51F6DF780DE9}" type="presOf" srcId="{0EEA137F-7B61-4EDB-ADD1-8F21D669C515}" destId="{554BC0AD-2DD4-4DA2-B011-D94F1D95F925}" srcOrd="1" destOrd="0" presId="urn:microsoft.com/office/officeart/2005/8/layout/orgChart1"/>
    <dgm:cxn modelId="{7ED03714-932F-4033-8EBE-41E2E0D66287}" type="presOf" srcId="{C9CEE752-3F81-4380-86CD-CC96CCB42E73}" destId="{A45AF27E-46CB-4B00-B89E-894911C3D22B}" srcOrd="0" destOrd="0" presId="urn:microsoft.com/office/officeart/2005/8/layout/orgChart1"/>
    <dgm:cxn modelId="{E81697E1-3A6B-4493-B23F-D3C39035991E}" type="presOf" srcId="{72E4CA0A-68DE-455A-8E72-D01C8B1A165A}" destId="{2E164D21-60F3-40E0-A475-C9E53CCEB15C}" srcOrd="1" destOrd="0" presId="urn:microsoft.com/office/officeart/2005/8/layout/orgChart1"/>
    <dgm:cxn modelId="{7B3EA81E-C05A-4928-8528-F9938605FA1C}" type="presOf" srcId="{0EEA137F-7B61-4EDB-ADD1-8F21D669C515}" destId="{B4842494-5634-4D8C-ADD2-7A4CACE73CD3}" srcOrd="0" destOrd="0" presId="urn:microsoft.com/office/officeart/2005/8/layout/orgChart1"/>
    <dgm:cxn modelId="{6FA52865-6018-4D1F-9C88-E6ACE26FF546}" type="presOf" srcId="{204FF3B8-71A2-44C6-893A-048EBE44965E}" destId="{871729BF-36F0-4A62-B06C-C34412991052}" srcOrd="0" destOrd="0" presId="urn:microsoft.com/office/officeart/2005/8/layout/orgChart1"/>
    <dgm:cxn modelId="{9EE18B99-D6C3-4D77-9672-7D5547391D3C}" srcId="{E894FDA9-F2A5-4A02-8A8D-C1AA69BB8D38}" destId="{72E4CA0A-68DE-455A-8E72-D01C8B1A165A}" srcOrd="0" destOrd="0" parTransId="{A32A13A2-32E3-4575-8295-34AE131279B0}" sibTransId="{AEAFDA65-D6CC-480A-85D0-3670FE82F8D7}"/>
    <dgm:cxn modelId="{3E058405-921E-4E99-B972-34EFF1D8A9FC}" type="presOf" srcId="{A87F624D-DC31-46A1-9E9F-EC288F39C971}" destId="{9EE76A4A-6707-4540-9ED7-8BC2A029EEF4}" srcOrd="0" destOrd="0" presId="urn:microsoft.com/office/officeart/2005/8/layout/orgChart1"/>
    <dgm:cxn modelId="{2DDFDAAD-02D0-4F41-8E1F-81B405F8019A}" type="presOf" srcId="{906BEE24-EE0E-4408-9C37-948D3998EDE8}" destId="{BB7AAE68-97B9-4E29-876A-BF96F5DF09C4}" srcOrd="0" destOrd="0" presId="urn:microsoft.com/office/officeart/2005/8/layout/orgChart1"/>
    <dgm:cxn modelId="{7AA56859-C934-47F1-A444-26EFB3D38D64}" type="presOf" srcId="{E6963BAB-5F30-4CC0-934E-617474519211}" destId="{A120A598-00AA-49E8-B650-BE19CB699342}" srcOrd="0" destOrd="0" presId="urn:microsoft.com/office/officeart/2005/8/layout/orgChart1"/>
    <dgm:cxn modelId="{0194E647-4D71-4EE3-97BD-1AFBA085D758}" type="presOf" srcId="{F014B5ED-0E4D-466F-9CEF-4949CB1E0C72}" destId="{0DB63A52-4F44-4ABB-97FA-105A3A2AB0F3}" srcOrd="1" destOrd="0" presId="urn:microsoft.com/office/officeart/2005/8/layout/orgChart1"/>
    <dgm:cxn modelId="{8080DE5A-9F8A-4776-AF54-2BE1E0A55E67}" srcId="{2D151DB6-B6CA-43C0-99AF-4376985592D7}" destId="{83B8C528-CB57-4211-BB1B-3DDBAE86B026}" srcOrd="0" destOrd="0" parTransId="{906BEE24-EE0E-4408-9C37-948D3998EDE8}" sibTransId="{7F8A23C2-97BD-4099-A257-2D9A16566B4C}"/>
    <dgm:cxn modelId="{E72F22C0-007C-4F3B-A890-A6BE34B7BC99}" type="presOf" srcId="{CAC359A7-FE23-4316-B2CD-48B120DEC389}" destId="{1959B6A8-C3BD-4A0E-8ADE-75E699BBEF6D}" srcOrd="0" destOrd="0" presId="urn:microsoft.com/office/officeart/2005/8/layout/orgChart1"/>
    <dgm:cxn modelId="{93D4AAC1-5830-4BF0-9B0F-234B258319A2}" type="presOf" srcId="{6804E0EE-8C7C-4192-AB24-C3E3AAB7C92E}" destId="{87742D1E-4350-4233-9F7C-D6D4DF2EB59F}" srcOrd="0" destOrd="0" presId="urn:microsoft.com/office/officeart/2005/8/layout/orgChart1"/>
    <dgm:cxn modelId="{87441AA3-C126-4D0C-BAFC-6FF04DCD13C6}" type="presOf" srcId="{C181F5C7-7A80-4FA5-BDD5-F1746CC9CA05}" destId="{0C9C10F9-2635-48AC-AECD-EB96D3D648FE}" srcOrd="0" destOrd="0" presId="urn:microsoft.com/office/officeart/2005/8/layout/orgChart1"/>
    <dgm:cxn modelId="{060B0BEA-081F-44C4-A1B9-6A7A655245B7}" type="presOf" srcId="{18EE0A29-D790-4778-8527-EBCA4DC84939}" destId="{A437D2A5-C5B8-4065-8A00-24564CB1457F}" srcOrd="0" destOrd="0" presId="urn:microsoft.com/office/officeart/2005/8/layout/orgChart1"/>
    <dgm:cxn modelId="{5D5237A1-3494-4E9B-95DD-180EEB3C9C4F}" type="presOf" srcId="{E894FDA9-F2A5-4A02-8A8D-C1AA69BB8D38}" destId="{0B9B3665-A079-47DC-9996-919BDCF86DD4}" srcOrd="0" destOrd="0" presId="urn:microsoft.com/office/officeart/2005/8/layout/orgChart1"/>
    <dgm:cxn modelId="{88989C60-7458-4231-8906-DE68E10CFDC1}" type="presOf" srcId="{9ED3CEDB-3685-4883-B7F5-5063B2AD80C6}" destId="{B13E9DCA-094D-4AE2-9D2B-69A3D55A1774}" srcOrd="1" destOrd="0" presId="urn:microsoft.com/office/officeart/2005/8/layout/orgChart1"/>
    <dgm:cxn modelId="{C67A7C70-FC10-4348-AD5A-67D6A2532459}" srcId="{6804E0EE-8C7C-4192-AB24-C3E3AAB7C92E}" destId="{E894FDA9-F2A5-4A02-8A8D-C1AA69BB8D38}" srcOrd="4" destOrd="0" parTransId="{8C796CDD-69AF-40F4-A3E6-4A1CB8B3F94F}" sibTransId="{2378C07B-3593-427E-A1A9-21B301943349}"/>
    <dgm:cxn modelId="{8BBC5D98-6497-46CE-8593-17B8DEFACF85}" type="presOf" srcId="{F014B5ED-0E4D-466F-9CEF-4949CB1E0C72}" destId="{9F550BF0-A29C-44FB-B39D-783E745D6A4F}" srcOrd="0" destOrd="0" presId="urn:microsoft.com/office/officeart/2005/8/layout/orgChart1"/>
    <dgm:cxn modelId="{1DD8AD58-272F-417D-81B2-D3E8882016AC}" type="presOf" srcId="{B4072B5C-942F-40B6-A260-6F767A81DA39}" destId="{776B6309-EF68-4A86-98E4-08E44B3424B8}" srcOrd="1" destOrd="0" presId="urn:microsoft.com/office/officeart/2005/8/layout/orgChart1"/>
    <dgm:cxn modelId="{1AE41702-810B-4D92-B306-13041B653336}" type="presOf" srcId="{A32A13A2-32E3-4575-8295-34AE131279B0}" destId="{4C04F967-F42F-4297-B42A-18B6AC238147}" srcOrd="0" destOrd="0" presId="urn:microsoft.com/office/officeart/2005/8/layout/orgChart1"/>
    <dgm:cxn modelId="{7E99DCE9-1818-4C5A-9F48-38E1B4BE31D4}" type="presOf" srcId="{2D151DB6-B6CA-43C0-99AF-4376985592D7}" destId="{91AD152D-7639-4430-82CF-F67D967F8051}" srcOrd="0" destOrd="0" presId="urn:microsoft.com/office/officeart/2005/8/layout/orgChart1"/>
    <dgm:cxn modelId="{179A8088-60AF-4AEA-946A-2B2228770215}" type="presOf" srcId="{2D151DB6-B6CA-43C0-99AF-4376985592D7}" destId="{DC8D5973-F52C-4702-86FF-24EA5AB60773}" srcOrd="1" destOrd="0" presId="urn:microsoft.com/office/officeart/2005/8/layout/orgChart1"/>
    <dgm:cxn modelId="{C8460EA0-E632-4561-8961-80B1B422D645}" srcId="{6804E0EE-8C7C-4192-AB24-C3E3AAB7C92E}" destId="{0EEA137F-7B61-4EDB-ADD1-8F21D669C515}" srcOrd="0" destOrd="0" parTransId="{C9CEE752-3F81-4380-86CD-CC96CCB42E73}" sibTransId="{97BE7F22-6B35-4C35-8B29-62B538185E4F}"/>
    <dgm:cxn modelId="{E53E9D24-638B-49D6-B4CA-890A443C5077}" srcId="{E894FDA9-F2A5-4A02-8A8D-C1AA69BB8D38}" destId="{D1FF2D92-4ED6-401B-9A4E-DF53C8E749B7}" srcOrd="1" destOrd="0" parTransId="{AD05297C-C435-4249-93CB-D444F8DA4756}" sibTransId="{00454FFE-A8F8-4D6C-8D37-F5AB4F737098}"/>
    <dgm:cxn modelId="{66F1E7A2-5B43-4069-B79B-89D8255F337B}" srcId="{BE59B69E-B3FF-4D91-9C32-43925188317E}" destId="{E6963BAB-5F30-4CC0-934E-617474519211}" srcOrd="0" destOrd="0" parTransId="{18EE0A29-D790-4778-8527-EBCA4DC84939}" sibTransId="{59E3D1DD-97A8-4EE4-A91F-04F0480605D1}"/>
    <dgm:cxn modelId="{941973B9-6BB5-4716-A92D-D03E99ABE904}" srcId="{6804E0EE-8C7C-4192-AB24-C3E3AAB7C92E}" destId="{BE59B69E-B3FF-4D91-9C32-43925188317E}" srcOrd="2" destOrd="0" parTransId="{AB714E0D-9E7D-42E2-8E11-131B13AD728B}" sibTransId="{EBDE1CED-C244-409A-93A0-02D920EEF312}"/>
    <dgm:cxn modelId="{4A43ECA6-A4E7-493C-A56E-8E24C666FEB0}" srcId="{0EEA137F-7B61-4EDB-ADD1-8F21D669C515}" destId="{819649D5-7E15-4024-85A0-889288CBF69D}" srcOrd="0" destOrd="0" parTransId="{2119D14E-8EF5-4F74-AD07-834729B7B671}" sibTransId="{594FE8A0-E303-4DC8-BC97-886EC6DEDF44}"/>
    <dgm:cxn modelId="{5D8C91E1-58D9-4A77-B891-0FF292A5D8F2}" type="presOf" srcId="{72E4CA0A-68DE-455A-8E72-D01C8B1A165A}" destId="{0220E212-5E83-4E41-B683-80A58B5687AA}" srcOrd="0" destOrd="0" presId="urn:microsoft.com/office/officeart/2005/8/layout/orgChart1"/>
    <dgm:cxn modelId="{D80312B7-2BFA-4430-8514-76B575D820A5}" type="presOf" srcId="{AB714E0D-9E7D-42E2-8E11-131B13AD728B}" destId="{2BCC9E4C-EBA7-426F-B495-3433CEE524E0}" srcOrd="0" destOrd="0" presId="urn:microsoft.com/office/officeart/2005/8/layout/orgChart1"/>
    <dgm:cxn modelId="{B55F97CD-12DE-4241-B249-EC766F0FB582}" type="presOf" srcId="{B4072B5C-942F-40B6-A260-6F767A81DA39}" destId="{903A7240-0BCD-4073-9C7C-0E0E08758FCC}" srcOrd="0" destOrd="0" presId="urn:microsoft.com/office/officeart/2005/8/layout/orgChart1"/>
    <dgm:cxn modelId="{9A450715-529B-4319-8E43-79FA8CF98D32}" type="presOf" srcId="{819649D5-7E15-4024-85A0-889288CBF69D}" destId="{252C850E-78F1-4624-8B8A-269CB6C9F407}" srcOrd="1" destOrd="0" presId="urn:microsoft.com/office/officeart/2005/8/layout/orgChart1"/>
    <dgm:cxn modelId="{66AE8D2F-E1CE-4DC6-A4F2-6ABB56CC8A6B}" srcId="{6804E0EE-8C7C-4192-AB24-C3E3AAB7C92E}" destId="{F014B5ED-0E4D-466F-9CEF-4949CB1E0C72}" srcOrd="1" destOrd="0" parTransId="{C181F5C7-7A80-4FA5-BDD5-F1746CC9CA05}" sibTransId="{D6A76691-6145-4FF0-B966-3BFB454F6D5D}"/>
    <dgm:cxn modelId="{FB037F4C-2C16-410E-92F6-48F51CB2BF9D}" type="presOf" srcId="{E7B925F4-732D-47F6-AB26-FB84EEF0222F}" destId="{0030A251-142B-4DFD-81B4-81FCDED952E4}" srcOrd="0" destOrd="0" presId="urn:microsoft.com/office/officeart/2005/8/layout/orgChart1"/>
    <dgm:cxn modelId="{070C3E32-2A2A-470C-B969-ECDDCEA31929}" type="presOf" srcId="{2119D14E-8EF5-4F74-AD07-834729B7B671}" destId="{CD1AF898-DEBC-42FD-A45D-8DFC427DD93C}" srcOrd="0" destOrd="0" presId="urn:microsoft.com/office/officeart/2005/8/layout/orgChart1"/>
    <dgm:cxn modelId="{A4567A91-57D0-429F-9F8F-23427D255319}" type="presOf" srcId="{AD05297C-C435-4249-93CB-D444F8DA4756}" destId="{426F3910-F0FF-43EE-8446-03ED719743A0}" srcOrd="0" destOrd="0" presId="urn:microsoft.com/office/officeart/2005/8/layout/orgChart1"/>
    <dgm:cxn modelId="{3BD99E45-1DFF-41E7-92B1-2B17C839D242}" type="presOf" srcId="{D1FF2D92-4ED6-401B-9A4E-DF53C8E749B7}" destId="{D5B98602-B72D-4AD5-B233-90AC5818AA5C}" srcOrd="0" destOrd="0" presId="urn:microsoft.com/office/officeart/2005/8/layout/orgChart1"/>
    <dgm:cxn modelId="{EEEB3070-9655-46F0-B274-AD38703D328B}" type="presOf" srcId="{902C06B1-EAC4-490A-9E8C-3C91F5602079}" destId="{3E20C24A-5444-4C64-8491-12C910DE20DB}" srcOrd="0" destOrd="0" presId="urn:microsoft.com/office/officeart/2005/8/layout/orgChart1"/>
    <dgm:cxn modelId="{D3761C81-D072-4FE7-B248-F0B2B7E5CE86}" type="presOf" srcId="{E894FDA9-F2A5-4A02-8A8D-C1AA69BB8D38}" destId="{D0701CED-F767-4484-BC36-BE231CC3126F}" srcOrd="1" destOrd="0" presId="urn:microsoft.com/office/officeart/2005/8/layout/orgChart1"/>
    <dgm:cxn modelId="{240120C2-ACDD-4AD1-A771-1A2A64094A46}" srcId="{0EEA137F-7B61-4EDB-ADD1-8F21D669C515}" destId="{204FF3B8-71A2-44C6-893A-048EBE44965E}" srcOrd="1" destOrd="0" parTransId="{E7B925F4-732D-47F6-AB26-FB84EEF0222F}" sibTransId="{AB691514-38DD-4378-B7BA-2CDB3420EAF5}"/>
    <dgm:cxn modelId="{5D291BFA-AA07-4A8A-B6A9-A2AADCA331A3}" type="presOf" srcId="{9ED3CEDB-3685-4883-B7F5-5063B2AD80C6}" destId="{599288F1-AEC4-45B8-BBE1-38C901B50D4E}" srcOrd="0" destOrd="0" presId="urn:microsoft.com/office/officeart/2005/8/layout/orgChart1"/>
    <dgm:cxn modelId="{6757F4E4-67B7-4706-AC33-8D01E201314A}" type="presOf" srcId="{D1FF2D92-4ED6-401B-9A4E-DF53C8E749B7}" destId="{474FCE4E-A964-465F-8C2D-A338930A65F1}" srcOrd="1" destOrd="0" presId="urn:microsoft.com/office/officeart/2005/8/layout/orgChart1"/>
    <dgm:cxn modelId="{E835D173-14BB-4C54-8E7F-52A4691533F1}" type="presOf" srcId="{BE59B69E-B3FF-4D91-9C32-43925188317E}" destId="{F700247F-27F0-4AE3-BED2-E1C7865E7040}" srcOrd="0" destOrd="0" presId="urn:microsoft.com/office/officeart/2005/8/layout/orgChart1"/>
    <dgm:cxn modelId="{AAA5BA75-2459-415B-90E5-60B522596746}" type="presOf" srcId="{83B8C528-CB57-4211-BB1B-3DDBAE86B026}" destId="{CF6BA271-30E3-4920-8515-A81AF1FCF891}" srcOrd="1" destOrd="0" presId="urn:microsoft.com/office/officeart/2005/8/layout/orgChart1"/>
    <dgm:cxn modelId="{FB0A76D7-DA5E-4C9C-9F09-6A3B4E900104}" srcId="{6804E0EE-8C7C-4192-AB24-C3E3AAB7C92E}" destId="{2D151DB6-B6CA-43C0-99AF-4376985592D7}" srcOrd="3" destOrd="0" parTransId="{902C06B1-EAC4-490A-9E8C-3C91F5602079}" sibTransId="{758BD150-7505-460F-8E6D-90D22C956748}"/>
    <dgm:cxn modelId="{112C9822-66C7-4DA6-B1F1-FD213CCE956E}" type="presParOf" srcId="{1959B6A8-C3BD-4A0E-8ADE-75E699BBEF6D}" destId="{59662B7E-5992-4FD6-A1D3-A9D5723FDE88}" srcOrd="0" destOrd="0" presId="urn:microsoft.com/office/officeart/2005/8/layout/orgChart1"/>
    <dgm:cxn modelId="{DA4115F8-7CAF-4680-AF74-39E7B2D09538}" type="presParOf" srcId="{59662B7E-5992-4FD6-A1D3-A9D5723FDE88}" destId="{DAE98F15-0EF9-450C-9CCD-D496509E158B}" srcOrd="0" destOrd="0" presId="urn:microsoft.com/office/officeart/2005/8/layout/orgChart1"/>
    <dgm:cxn modelId="{380C2D20-99C9-4D87-8C89-494706761E62}" type="presParOf" srcId="{DAE98F15-0EF9-450C-9CCD-D496509E158B}" destId="{87742D1E-4350-4233-9F7C-D6D4DF2EB59F}" srcOrd="0" destOrd="0" presId="urn:microsoft.com/office/officeart/2005/8/layout/orgChart1"/>
    <dgm:cxn modelId="{6FC7E1BF-2167-49EC-9569-725CC09EF29D}" type="presParOf" srcId="{DAE98F15-0EF9-450C-9CCD-D496509E158B}" destId="{92051672-4D7A-4D58-81F5-8F7296AC4836}" srcOrd="1" destOrd="0" presId="urn:microsoft.com/office/officeart/2005/8/layout/orgChart1"/>
    <dgm:cxn modelId="{D876994D-B81C-4649-BCA1-21632C3B363A}" type="presParOf" srcId="{59662B7E-5992-4FD6-A1D3-A9D5723FDE88}" destId="{13FE97C2-C8BA-4DEB-99F6-04C30B3606AA}" srcOrd="1" destOrd="0" presId="urn:microsoft.com/office/officeart/2005/8/layout/orgChart1"/>
    <dgm:cxn modelId="{5CFB08E7-E722-4C95-AC24-15CC726F0117}" type="presParOf" srcId="{13FE97C2-C8BA-4DEB-99F6-04C30B3606AA}" destId="{A45AF27E-46CB-4B00-B89E-894911C3D22B}" srcOrd="0" destOrd="0" presId="urn:microsoft.com/office/officeart/2005/8/layout/orgChart1"/>
    <dgm:cxn modelId="{8B045C67-BF1C-4196-8A70-191087B1B488}" type="presParOf" srcId="{13FE97C2-C8BA-4DEB-99F6-04C30B3606AA}" destId="{564DD400-2788-4D9B-B30F-62A6ADF7B0D9}" srcOrd="1" destOrd="0" presId="urn:microsoft.com/office/officeart/2005/8/layout/orgChart1"/>
    <dgm:cxn modelId="{9FBBC65B-17C3-4285-BC68-CFF4E97A7213}" type="presParOf" srcId="{564DD400-2788-4D9B-B30F-62A6ADF7B0D9}" destId="{34E31B58-87C9-43BC-AB29-507CD6E73B3E}" srcOrd="0" destOrd="0" presId="urn:microsoft.com/office/officeart/2005/8/layout/orgChart1"/>
    <dgm:cxn modelId="{D717A594-E390-46BA-A1B0-3824021C33A8}" type="presParOf" srcId="{34E31B58-87C9-43BC-AB29-507CD6E73B3E}" destId="{B4842494-5634-4D8C-ADD2-7A4CACE73CD3}" srcOrd="0" destOrd="0" presId="urn:microsoft.com/office/officeart/2005/8/layout/orgChart1"/>
    <dgm:cxn modelId="{7379FFD5-19CA-4590-88D1-3BA91590CFF9}" type="presParOf" srcId="{34E31B58-87C9-43BC-AB29-507CD6E73B3E}" destId="{554BC0AD-2DD4-4DA2-B011-D94F1D95F925}" srcOrd="1" destOrd="0" presId="urn:microsoft.com/office/officeart/2005/8/layout/orgChart1"/>
    <dgm:cxn modelId="{DF4BBECF-A9DE-4B17-AB8F-068B2E75F888}" type="presParOf" srcId="{564DD400-2788-4D9B-B30F-62A6ADF7B0D9}" destId="{F644F8A0-61A5-4FA0-8EB1-AA413C71C518}" srcOrd="1" destOrd="0" presId="urn:microsoft.com/office/officeart/2005/8/layout/orgChart1"/>
    <dgm:cxn modelId="{86897293-1FC3-40A0-ACC1-C6B91D50017C}" type="presParOf" srcId="{F644F8A0-61A5-4FA0-8EB1-AA413C71C518}" destId="{CD1AF898-DEBC-42FD-A45D-8DFC427DD93C}" srcOrd="0" destOrd="0" presId="urn:microsoft.com/office/officeart/2005/8/layout/orgChart1"/>
    <dgm:cxn modelId="{79042356-772A-4B57-9AA0-7BE06B24F041}" type="presParOf" srcId="{F644F8A0-61A5-4FA0-8EB1-AA413C71C518}" destId="{C02037D7-D3D3-43D9-8053-1CD1AC1A4E44}" srcOrd="1" destOrd="0" presId="urn:microsoft.com/office/officeart/2005/8/layout/orgChart1"/>
    <dgm:cxn modelId="{FE260E6C-683B-435D-AE04-DD99D2A98592}" type="presParOf" srcId="{C02037D7-D3D3-43D9-8053-1CD1AC1A4E44}" destId="{4774F587-2622-4F8E-8168-737C3529E36F}" srcOrd="0" destOrd="0" presId="urn:microsoft.com/office/officeart/2005/8/layout/orgChart1"/>
    <dgm:cxn modelId="{23FC3A4F-DCB5-4490-8774-8A4A162E8493}" type="presParOf" srcId="{4774F587-2622-4F8E-8168-737C3529E36F}" destId="{38DDDB72-A7EA-4069-BAB1-74517A44D119}" srcOrd="0" destOrd="0" presId="urn:microsoft.com/office/officeart/2005/8/layout/orgChart1"/>
    <dgm:cxn modelId="{F9F986B3-C893-483B-A347-E14D6BBE1997}" type="presParOf" srcId="{4774F587-2622-4F8E-8168-737C3529E36F}" destId="{252C850E-78F1-4624-8B8A-269CB6C9F407}" srcOrd="1" destOrd="0" presId="urn:microsoft.com/office/officeart/2005/8/layout/orgChart1"/>
    <dgm:cxn modelId="{50FF9BEF-8134-4542-BFB8-D384E43C27E2}" type="presParOf" srcId="{C02037D7-D3D3-43D9-8053-1CD1AC1A4E44}" destId="{F540BAE3-E41A-4B43-AE47-67558C82EB4D}" srcOrd="1" destOrd="0" presId="urn:microsoft.com/office/officeart/2005/8/layout/orgChart1"/>
    <dgm:cxn modelId="{697F5C7D-EA7D-4745-9F5F-8C27B4DB0579}" type="presParOf" srcId="{C02037D7-D3D3-43D9-8053-1CD1AC1A4E44}" destId="{7A70EF79-8A23-4E24-927E-BD581C7981E0}" srcOrd="2" destOrd="0" presId="urn:microsoft.com/office/officeart/2005/8/layout/orgChart1"/>
    <dgm:cxn modelId="{08596FF7-64EF-405A-9BE2-FCF204D643C7}" type="presParOf" srcId="{F644F8A0-61A5-4FA0-8EB1-AA413C71C518}" destId="{0030A251-142B-4DFD-81B4-81FCDED952E4}" srcOrd="2" destOrd="0" presId="urn:microsoft.com/office/officeart/2005/8/layout/orgChart1"/>
    <dgm:cxn modelId="{2360D24E-3CA6-4228-BFFE-63D0E614D7E5}" type="presParOf" srcId="{F644F8A0-61A5-4FA0-8EB1-AA413C71C518}" destId="{7EE2FE39-44C4-4B92-9BE8-2E32E5637A31}" srcOrd="3" destOrd="0" presId="urn:microsoft.com/office/officeart/2005/8/layout/orgChart1"/>
    <dgm:cxn modelId="{47A01028-39FA-40D5-9E56-6EB657EB45E4}" type="presParOf" srcId="{7EE2FE39-44C4-4B92-9BE8-2E32E5637A31}" destId="{CDD1D03A-2171-4FF5-8E9C-599FD3A2D319}" srcOrd="0" destOrd="0" presId="urn:microsoft.com/office/officeart/2005/8/layout/orgChart1"/>
    <dgm:cxn modelId="{11F915AC-53B7-4388-A4BE-77F393D99FB0}" type="presParOf" srcId="{CDD1D03A-2171-4FF5-8E9C-599FD3A2D319}" destId="{871729BF-36F0-4A62-B06C-C34412991052}" srcOrd="0" destOrd="0" presId="urn:microsoft.com/office/officeart/2005/8/layout/orgChart1"/>
    <dgm:cxn modelId="{B8EC8E5A-2AE3-4B46-BA50-5DB99AFCDF5D}" type="presParOf" srcId="{CDD1D03A-2171-4FF5-8E9C-599FD3A2D319}" destId="{D73232A7-6133-4952-B125-7F90BBF9530F}" srcOrd="1" destOrd="0" presId="urn:microsoft.com/office/officeart/2005/8/layout/orgChart1"/>
    <dgm:cxn modelId="{05F0324C-C680-432E-BBC2-60490E9F5C30}" type="presParOf" srcId="{7EE2FE39-44C4-4B92-9BE8-2E32E5637A31}" destId="{866663DC-976C-4083-9F4E-91E20CC24724}" srcOrd="1" destOrd="0" presId="urn:microsoft.com/office/officeart/2005/8/layout/orgChart1"/>
    <dgm:cxn modelId="{5253BAF5-3CE7-4249-8C0C-24B905F008FC}" type="presParOf" srcId="{7EE2FE39-44C4-4B92-9BE8-2E32E5637A31}" destId="{5C219974-096A-415C-B207-F97F58D3276E}" srcOrd="2" destOrd="0" presId="urn:microsoft.com/office/officeart/2005/8/layout/orgChart1"/>
    <dgm:cxn modelId="{212A2CF2-84A2-46C3-81E9-1EA70E079765}" type="presParOf" srcId="{564DD400-2788-4D9B-B30F-62A6ADF7B0D9}" destId="{0FB1D605-08F5-41A1-BDC7-FE147156F588}" srcOrd="2" destOrd="0" presId="urn:microsoft.com/office/officeart/2005/8/layout/orgChart1"/>
    <dgm:cxn modelId="{92433D8D-1428-46D7-A884-35E880AACDDE}" type="presParOf" srcId="{13FE97C2-C8BA-4DEB-99F6-04C30B3606AA}" destId="{0C9C10F9-2635-48AC-AECD-EB96D3D648FE}" srcOrd="2" destOrd="0" presId="urn:microsoft.com/office/officeart/2005/8/layout/orgChart1"/>
    <dgm:cxn modelId="{E0A9C29B-8A15-48E3-A86B-16A10D09EF44}" type="presParOf" srcId="{13FE97C2-C8BA-4DEB-99F6-04C30B3606AA}" destId="{96DEA6BD-4E7C-477C-B8F7-869B5A65020E}" srcOrd="3" destOrd="0" presId="urn:microsoft.com/office/officeart/2005/8/layout/orgChart1"/>
    <dgm:cxn modelId="{9ECD9C5A-7C0F-48FD-941C-2DB888AEEB91}" type="presParOf" srcId="{96DEA6BD-4E7C-477C-B8F7-869B5A65020E}" destId="{80367AE5-2047-4F88-84B4-1F966E6530B3}" srcOrd="0" destOrd="0" presId="urn:microsoft.com/office/officeart/2005/8/layout/orgChart1"/>
    <dgm:cxn modelId="{25B6D3C7-174B-49C6-ADF9-C3AD20B59D17}" type="presParOf" srcId="{80367AE5-2047-4F88-84B4-1F966E6530B3}" destId="{9F550BF0-A29C-44FB-B39D-783E745D6A4F}" srcOrd="0" destOrd="0" presId="urn:microsoft.com/office/officeart/2005/8/layout/orgChart1"/>
    <dgm:cxn modelId="{A0F8F9D8-B01B-4359-B205-D33EC9F603CC}" type="presParOf" srcId="{80367AE5-2047-4F88-84B4-1F966E6530B3}" destId="{0DB63A52-4F44-4ABB-97FA-105A3A2AB0F3}" srcOrd="1" destOrd="0" presId="urn:microsoft.com/office/officeart/2005/8/layout/orgChart1"/>
    <dgm:cxn modelId="{C382CB38-3C65-4438-94D9-BDE0C331AD1C}" type="presParOf" srcId="{96DEA6BD-4E7C-477C-B8F7-869B5A65020E}" destId="{6B572407-4302-4FF2-9F1E-5A042412BFE7}" srcOrd="1" destOrd="0" presId="urn:microsoft.com/office/officeart/2005/8/layout/orgChart1"/>
    <dgm:cxn modelId="{C20016F6-4A5C-44FD-BEB5-89B20647A5B0}" type="presParOf" srcId="{96DEA6BD-4E7C-477C-B8F7-869B5A65020E}" destId="{C44C0163-D510-48AA-8710-63BCCFD30385}" srcOrd="2" destOrd="0" presId="urn:microsoft.com/office/officeart/2005/8/layout/orgChart1"/>
    <dgm:cxn modelId="{EB99B0D4-1A4F-47D5-AF3B-7F56EEE85149}" type="presParOf" srcId="{13FE97C2-C8BA-4DEB-99F6-04C30B3606AA}" destId="{2BCC9E4C-EBA7-426F-B495-3433CEE524E0}" srcOrd="4" destOrd="0" presId="urn:microsoft.com/office/officeart/2005/8/layout/orgChart1"/>
    <dgm:cxn modelId="{BE973F6A-9C98-44AC-AA51-C702559DD2E6}" type="presParOf" srcId="{13FE97C2-C8BA-4DEB-99F6-04C30B3606AA}" destId="{BB877CB0-3470-4914-AB1C-0ACBAFE11747}" srcOrd="5" destOrd="0" presId="urn:microsoft.com/office/officeart/2005/8/layout/orgChart1"/>
    <dgm:cxn modelId="{57187FB5-4942-4A5D-B4CB-750211F34312}" type="presParOf" srcId="{BB877CB0-3470-4914-AB1C-0ACBAFE11747}" destId="{F7060898-0538-449D-8A7B-D13AB2FACC6A}" srcOrd="0" destOrd="0" presId="urn:microsoft.com/office/officeart/2005/8/layout/orgChart1"/>
    <dgm:cxn modelId="{4CC6EB26-3256-4C9E-80EA-119ACC7B991A}" type="presParOf" srcId="{F7060898-0538-449D-8A7B-D13AB2FACC6A}" destId="{F700247F-27F0-4AE3-BED2-E1C7865E7040}" srcOrd="0" destOrd="0" presId="urn:microsoft.com/office/officeart/2005/8/layout/orgChart1"/>
    <dgm:cxn modelId="{493E84D7-D7CC-477F-AFC9-6072861A5363}" type="presParOf" srcId="{F7060898-0538-449D-8A7B-D13AB2FACC6A}" destId="{726FE46E-7A97-488A-AD4C-2974FAF669D7}" srcOrd="1" destOrd="0" presId="urn:microsoft.com/office/officeart/2005/8/layout/orgChart1"/>
    <dgm:cxn modelId="{CF920929-B48D-424B-AF6E-3B38E832913A}" type="presParOf" srcId="{BB877CB0-3470-4914-AB1C-0ACBAFE11747}" destId="{7C26C804-59CB-4E4A-BBD8-98CA017E3A32}" srcOrd="1" destOrd="0" presId="urn:microsoft.com/office/officeart/2005/8/layout/orgChart1"/>
    <dgm:cxn modelId="{D2344DFE-23D1-4AFC-8732-B8A27882BD7D}" type="presParOf" srcId="{7C26C804-59CB-4E4A-BBD8-98CA017E3A32}" destId="{A437D2A5-C5B8-4065-8A00-24564CB1457F}" srcOrd="0" destOrd="0" presId="urn:microsoft.com/office/officeart/2005/8/layout/orgChart1"/>
    <dgm:cxn modelId="{903B5C2E-F234-4BBF-9C6D-F62349F3D1C8}" type="presParOf" srcId="{7C26C804-59CB-4E4A-BBD8-98CA017E3A32}" destId="{5687671F-7DDD-436E-8D22-2823E3D6E82A}" srcOrd="1" destOrd="0" presId="urn:microsoft.com/office/officeart/2005/8/layout/orgChart1"/>
    <dgm:cxn modelId="{D88397DE-314F-49B3-B650-1E7F4571A411}" type="presParOf" srcId="{5687671F-7DDD-436E-8D22-2823E3D6E82A}" destId="{95498E8F-4092-4899-BC8D-6A1B2FE62375}" srcOrd="0" destOrd="0" presId="urn:microsoft.com/office/officeart/2005/8/layout/orgChart1"/>
    <dgm:cxn modelId="{5A0AB696-A3CD-49A9-A0A7-42697B0421C8}" type="presParOf" srcId="{95498E8F-4092-4899-BC8D-6A1B2FE62375}" destId="{A120A598-00AA-49E8-B650-BE19CB699342}" srcOrd="0" destOrd="0" presId="urn:microsoft.com/office/officeart/2005/8/layout/orgChart1"/>
    <dgm:cxn modelId="{8AA93A30-33D7-4AA8-9CF0-A8DEB1DCC2E8}" type="presParOf" srcId="{95498E8F-4092-4899-BC8D-6A1B2FE62375}" destId="{A0DB431A-5F7D-4823-9B39-A8E826A7D493}" srcOrd="1" destOrd="0" presId="urn:microsoft.com/office/officeart/2005/8/layout/orgChart1"/>
    <dgm:cxn modelId="{127C9B1C-A99C-4A7B-99A6-4A2AF21D9E93}" type="presParOf" srcId="{5687671F-7DDD-436E-8D22-2823E3D6E82A}" destId="{8206274B-4E99-40B9-8EB0-6F26D5AD1A18}" srcOrd="1" destOrd="0" presId="urn:microsoft.com/office/officeart/2005/8/layout/orgChart1"/>
    <dgm:cxn modelId="{81278024-0DC4-4647-86B0-686D084E8E04}" type="presParOf" srcId="{5687671F-7DDD-436E-8D22-2823E3D6E82A}" destId="{16988BCE-1303-4712-86BD-A87C693F0479}" srcOrd="2" destOrd="0" presId="urn:microsoft.com/office/officeart/2005/8/layout/orgChart1"/>
    <dgm:cxn modelId="{80C38071-130A-4D69-845F-7E7E4AF65557}" type="presParOf" srcId="{7C26C804-59CB-4E4A-BBD8-98CA017E3A32}" destId="{751B31FB-9E05-483E-8332-78666563F695}" srcOrd="2" destOrd="0" presId="urn:microsoft.com/office/officeart/2005/8/layout/orgChart1"/>
    <dgm:cxn modelId="{4BD1EC67-DD47-4A10-9259-F0CA86065B76}" type="presParOf" srcId="{7C26C804-59CB-4E4A-BBD8-98CA017E3A32}" destId="{0A83C069-5205-4FA0-92C5-028B8AEF09DC}" srcOrd="3" destOrd="0" presId="urn:microsoft.com/office/officeart/2005/8/layout/orgChart1"/>
    <dgm:cxn modelId="{922E73B0-84D3-4647-9A0E-CEE1AE51D7AF}" type="presParOf" srcId="{0A83C069-5205-4FA0-92C5-028B8AEF09DC}" destId="{8EA76197-B891-441A-91BF-059A83C53A94}" srcOrd="0" destOrd="0" presId="urn:microsoft.com/office/officeart/2005/8/layout/orgChart1"/>
    <dgm:cxn modelId="{151C24BB-969A-429D-A9A3-7583B15EBACD}" type="presParOf" srcId="{8EA76197-B891-441A-91BF-059A83C53A94}" destId="{599288F1-AEC4-45B8-BBE1-38C901B50D4E}" srcOrd="0" destOrd="0" presId="urn:microsoft.com/office/officeart/2005/8/layout/orgChart1"/>
    <dgm:cxn modelId="{7C27D983-D4E0-4D6B-BCDB-5A661F7665B2}" type="presParOf" srcId="{8EA76197-B891-441A-91BF-059A83C53A94}" destId="{B13E9DCA-094D-4AE2-9D2B-69A3D55A1774}" srcOrd="1" destOrd="0" presId="urn:microsoft.com/office/officeart/2005/8/layout/orgChart1"/>
    <dgm:cxn modelId="{601449DE-6FD6-455E-95B6-FD0DDCCCA6A2}" type="presParOf" srcId="{0A83C069-5205-4FA0-92C5-028B8AEF09DC}" destId="{02206B8F-2FFB-4E93-94A2-678C4FA9E55C}" srcOrd="1" destOrd="0" presId="urn:microsoft.com/office/officeart/2005/8/layout/orgChart1"/>
    <dgm:cxn modelId="{54160D99-7FC6-48D6-B3DC-79FB793C37B2}" type="presParOf" srcId="{0A83C069-5205-4FA0-92C5-028B8AEF09DC}" destId="{7DE459E4-DFE4-4798-A0F6-5FF4B06F5EA6}" srcOrd="2" destOrd="0" presId="urn:microsoft.com/office/officeart/2005/8/layout/orgChart1"/>
    <dgm:cxn modelId="{45D90128-BFFE-4B66-9763-44CA5B2B6F41}" type="presParOf" srcId="{BB877CB0-3470-4914-AB1C-0ACBAFE11747}" destId="{884F3057-B48E-456D-AAE7-0AE37A9BEA96}" srcOrd="2" destOrd="0" presId="urn:microsoft.com/office/officeart/2005/8/layout/orgChart1"/>
    <dgm:cxn modelId="{96CBA5D9-AD28-4489-AFE4-234ACED25F56}" type="presParOf" srcId="{13FE97C2-C8BA-4DEB-99F6-04C30B3606AA}" destId="{3E20C24A-5444-4C64-8491-12C910DE20DB}" srcOrd="6" destOrd="0" presId="urn:microsoft.com/office/officeart/2005/8/layout/orgChart1"/>
    <dgm:cxn modelId="{A71C3209-7CC7-459B-A214-51CA47C64277}" type="presParOf" srcId="{13FE97C2-C8BA-4DEB-99F6-04C30B3606AA}" destId="{D26D0D32-DC55-4302-93E3-16A4B9C7F09C}" srcOrd="7" destOrd="0" presId="urn:microsoft.com/office/officeart/2005/8/layout/orgChart1"/>
    <dgm:cxn modelId="{86205DFD-2934-4655-933A-2866E68E5F7A}" type="presParOf" srcId="{D26D0D32-DC55-4302-93E3-16A4B9C7F09C}" destId="{FC6113C3-C18C-4CED-B5E6-4CB6700302B1}" srcOrd="0" destOrd="0" presId="urn:microsoft.com/office/officeart/2005/8/layout/orgChart1"/>
    <dgm:cxn modelId="{1638F3C6-107D-4ECF-9E25-3CE419EC3697}" type="presParOf" srcId="{FC6113C3-C18C-4CED-B5E6-4CB6700302B1}" destId="{91AD152D-7639-4430-82CF-F67D967F8051}" srcOrd="0" destOrd="0" presId="urn:microsoft.com/office/officeart/2005/8/layout/orgChart1"/>
    <dgm:cxn modelId="{357E42C1-4DFD-4BB9-BF96-63EE3D220205}" type="presParOf" srcId="{FC6113C3-C18C-4CED-B5E6-4CB6700302B1}" destId="{DC8D5973-F52C-4702-86FF-24EA5AB60773}" srcOrd="1" destOrd="0" presId="urn:microsoft.com/office/officeart/2005/8/layout/orgChart1"/>
    <dgm:cxn modelId="{EAD26760-B56A-4535-A7A1-5ACCB399695A}" type="presParOf" srcId="{D26D0D32-DC55-4302-93E3-16A4B9C7F09C}" destId="{3B991034-976A-47DE-8092-7AEFCCDD8653}" srcOrd="1" destOrd="0" presId="urn:microsoft.com/office/officeart/2005/8/layout/orgChart1"/>
    <dgm:cxn modelId="{776F34D4-1197-410C-83FF-AF7C12FCC89B}" type="presParOf" srcId="{3B991034-976A-47DE-8092-7AEFCCDD8653}" destId="{BB7AAE68-97B9-4E29-876A-BF96F5DF09C4}" srcOrd="0" destOrd="0" presId="urn:microsoft.com/office/officeart/2005/8/layout/orgChart1"/>
    <dgm:cxn modelId="{BA22DB96-2E87-433B-A11C-3F510B6FFB56}" type="presParOf" srcId="{3B991034-976A-47DE-8092-7AEFCCDD8653}" destId="{0C4B23BF-8F30-44D5-815F-1822A1DEF3F6}" srcOrd="1" destOrd="0" presId="urn:microsoft.com/office/officeart/2005/8/layout/orgChart1"/>
    <dgm:cxn modelId="{B69F768C-F8D4-425F-89BC-05BCE49E05E5}" type="presParOf" srcId="{0C4B23BF-8F30-44D5-815F-1822A1DEF3F6}" destId="{42221B41-92F7-4555-BF69-C042548ACE31}" srcOrd="0" destOrd="0" presId="urn:microsoft.com/office/officeart/2005/8/layout/orgChart1"/>
    <dgm:cxn modelId="{AD3331F2-5102-4B18-8F15-B2BAC55CF243}" type="presParOf" srcId="{42221B41-92F7-4555-BF69-C042548ACE31}" destId="{8A57A1D2-3D66-4AEE-B106-FF2307B3A071}" srcOrd="0" destOrd="0" presId="urn:microsoft.com/office/officeart/2005/8/layout/orgChart1"/>
    <dgm:cxn modelId="{8284737C-4EA2-4A38-B8BC-0521D3332E30}" type="presParOf" srcId="{42221B41-92F7-4555-BF69-C042548ACE31}" destId="{CF6BA271-30E3-4920-8515-A81AF1FCF891}" srcOrd="1" destOrd="0" presId="urn:microsoft.com/office/officeart/2005/8/layout/orgChart1"/>
    <dgm:cxn modelId="{13108B1B-4850-4BED-9899-42E871F5BBA7}" type="presParOf" srcId="{0C4B23BF-8F30-44D5-815F-1822A1DEF3F6}" destId="{39451B0C-0292-41D8-A597-CAD05B47EDAF}" srcOrd="1" destOrd="0" presId="urn:microsoft.com/office/officeart/2005/8/layout/orgChart1"/>
    <dgm:cxn modelId="{9F3BCFD9-549F-4D61-9AF1-2A76DF1FD4F7}" type="presParOf" srcId="{0C4B23BF-8F30-44D5-815F-1822A1DEF3F6}" destId="{F883FFE1-A148-459E-9F02-B6A8791F73DA}" srcOrd="2" destOrd="0" presId="urn:microsoft.com/office/officeart/2005/8/layout/orgChart1"/>
    <dgm:cxn modelId="{3DE75BF2-5532-4711-B45C-276C48BFC949}" type="presParOf" srcId="{3B991034-976A-47DE-8092-7AEFCCDD8653}" destId="{9EE76A4A-6707-4540-9ED7-8BC2A029EEF4}" srcOrd="2" destOrd="0" presId="urn:microsoft.com/office/officeart/2005/8/layout/orgChart1"/>
    <dgm:cxn modelId="{E3C39299-0C75-4938-85AB-FFF7BC517103}" type="presParOf" srcId="{3B991034-976A-47DE-8092-7AEFCCDD8653}" destId="{0921EBC5-425A-4628-904E-BA096FE6509B}" srcOrd="3" destOrd="0" presId="urn:microsoft.com/office/officeart/2005/8/layout/orgChart1"/>
    <dgm:cxn modelId="{4166AF9F-FCBF-4EAA-8C68-2232E607CB05}" type="presParOf" srcId="{0921EBC5-425A-4628-904E-BA096FE6509B}" destId="{90ACB069-3488-453B-8B77-B50D6A6726DF}" srcOrd="0" destOrd="0" presId="urn:microsoft.com/office/officeart/2005/8/layout/orgChart1"/>
    <dgm:cxn modelId="{F1C29963-D610-43D0-A393-72A219C4B21A}" type="presParOf" srcId="{90ACB069-3488-453B-8B77-B50D6A6726DF}" destId="{903A7240-0BCD-4073-9C7C-0E0E08758FCC}" srcOrd="0" destOrd="0" presId="urn:microsoft.com/office/officeart/2005/8/layout/orgChart1"/>
    <dgm:cxn modelId="{EF14A457-F37A-411D-8887-DDE3D05D1B1F}" type="presParOf" srcId="{90ACB069-3488-453B-8B77-B50D6A6726DF}" destId="{776B6309-EF68-4A86-98E4-08E44B3424B8}" srcOrd="1" destOrd="0" presId="urn:microsoft.com/office/officeart/2005/8/layout/orgChart1"/>
    <dgm:cxn modelId="{4AF5CFEC-8EA0-46BD-A68E-D9D8A00E3B46}" type="presParOf" srcId="{0921EBC5-425A-4628-904E-BA096FE6509B}" destId="{442BF3E7-4B77-44BF-A5F7-2DD73A6B8AFA}" srcOrd="1" destOrd="0" presId="urn:microsoft.com/office/officeart/2005/8/layout/orgChart1"/>
    <dgm:cxn modelId="{846B3A4C-DA22-4549-B171-9C1037BB23EE}" type="presParOf" srcId="{0921EBC5-425A-4628-904E-BA096FE6509B}" destId="{FAD56E5D-BD98-47F3-820B-60CD406F1AB0}" srcOrd="2" destOrd="0" presId="urn:microsoft.com/office/officeart/2005/8/layout/orgChart1"/>
    <dgm:cxn modelId="{C41BB415-74C5-4475-9B55-5DF614386C11}" type="presParOf" srcId="{D26D0D32-DC55-4302-93E3-16A4B9C7F09C}" destId="{F331E947-DEA8-4B8D-92FC-958F7E08A8E6}" srcOrd="2" destOrd="0" presId="urn:microsoft.com/office/officeart/2005/8/layout/orgChart1"/>
    <dgm:cxn modelId="{3A34BCFA-1267-46C3-AFE3-CECAC8584406}" type="presParOf" srcId="{13FE97C2-C8BA-4DEB-99F6-04C30B3606AA}" destId="{6ADF743A-C70D-49CD-BB7D-7FE5EB72BDE5}" srcOrd="8" destOrd="0" presId="urn:microsoft.com/office/officeart/2005/8/layout/orgChart1"/>
    <dgm:cxn modelId="{56D03EE1-98DD-43CE-8DAE-29F2179F66C3}" type="presParOf" srcId="{13FE97C2-C8BA-4DEB-99F6-04C30B3606AA}" destId="{AB70CC25-7F72-4B6B-A15F-95B0E5F489B3}" srcOrd="9" destOrd="0" presId="urn:microsoft.com/office/officeart/2005/8/layout/orgChart1"/>
    <dgm:cxn modelId="{4DFD9B96-E790-4238-9CDE-F675680157A3}" type="presParOf" srcId="{AB70CC25-7F72-4B6B-A15F-95B0E5F489B3}" destId="{0BF096FA-C8F9-4A64-ABE9-C995DA4FEC29}" srcOrd="0" destOrd="0" presId="urn:microsoft.com/office/officeart/2005/8/layout/orgChart1"/>
    <dgm:cxn modelId="{89C1D482-C116-4CBF-9970-9F60FB8E2471}" type="presParOf" srcId="{0BF096FA-C8F9-4A64-ABE9-C995DA4FEC29}" destId="{0B9B3665-A079-47DC-9996-919BDCF86DD4}" srcOrd="0" destOrd="0" presId="urn:microsoft.com/office/officeart/2005/8/layout/orgChart1"/>
    <dgm:cxn modelId="{68393DB1-103C-4574-BE58-42381CCA14C6}" type="presParOf" srcId="{0BF096FA-C8F9-4A64-ABE9-C995DA4FEC29}" destId="{D0701CED-F767-4484-BC36-BE231CC3126F}" srcOrd="1" destOrd="0" presId="urn:microsoft.com/office/officeart/2005/8/layout/orgChart1"/>
    <dgm:cxn modelId="{C9638B4E-F8AE-4CCC-BC11-C57D5D79625E}" type="presParOf" srcId="{AB70CC25-7F72-4B6B-A15F-95B0E5F489B3}" destId="{9E0870F1-1D4E-4EAB-8CB0-B6BFF09E1970}" srcOrd="1" destOrd="0" presId="urn:microsoft.com/office/officeart/2005/8/layout/orgChart1"/>
    <dgm:cxn modelId="{E8879109-F387-4FA3-A952-DE519F185227}" type="presParOf" srcId="{9E0870F1-1D4E-4EAB-8CB0-B6BFF09E1970}" destId="{4C04F967-F42F-4297-B42A-18B6AC238147}" srcOrd="0" destOrd="0" presId="urn:microsoft.com/office/officeart/2005/8/layout/orgChart1"/>
    <dgm:cxn modelId="{5A2E31C4-B60F-428D-A20C-F9C3BE86647C}" type="presParOf" srcId="{9E0870F1-1D4E-4EAB-8CB0-B6BFF09E1970}" destId="{F44D5800-185F-4D4F-8EFB-BCF0A06E13D5}" srcOrd="1" destOrd="0" presId="urn:microsoft.com/office/officeart/2005/8/layout/orgChart1"/>
    <dgm:cxn modelId="{43A2CC2A-8849-4C88-AFB6-4820BC9F6B4A}" type="presParOf" srcId="{F44D5800-185F-4D4F-8EFB-BCF0A06E13D5}" destId="{7937E733-5FA2-41FA-815F-F0955E5B64FD}" srcOrd="0" destOrd="0" presId="urn:microsoft.com/office/officeart/2005/8/layout/orgChart1"/>
    <dgm:cxn modelId="{33CF954A-269E-40C6-A650-AA73555927F1}" type="presParOf" srcId="{7937E733-5FA2-41FA-815F-F0955E5B64FD}" destId="{0220E212-5E83-4E41-B683-80A58B5687AA}" srcOrd="0" destOrd="0" presId="urn:microsoft.com/office/officeart/2005/8/layout/orgChart1"/>
    <dgm:cxn modelId="{CB67F155-F5E9-421A-80EC-B83AD3497AE1}" type="presParOf" srcId="{7937E733-5FA2-41FA-815F-F0955E5B64FD}" destId="{2E164D21-60F3-40E0-A475-C9E53CCEB15C}" srcOrd="1" destOrd="0" presId="urn:microsoft.com/office/officeart/2005/8/layout/orgChart1"/>
    <dgm:cxn modelId="{8BF479C6-885C-44AB-8EE5-D9181D471053}" type="presParOf" srcId="{F44D5800-185F-4D4F-8EFB-BCF0A06E13D5}" destId="{10F0E4F4-5F6A-41B0-BAC7-A3EB7A94AE1C}" srcOrd="1" destOrd="0" presId="urn:microsoft.com/office/officeart/2005/8/layout/orgChart1"/>
    <dgm:cxn modelId="{46C00CE2-FCDA-4357-B6B6-E3FA9B6B614D}" type="presParOf" srcId="{F44D5800-185F-4D4F-8EFB-BCF0A06E13D5}" destId="{F3DBA33F-D8FB-4AA4-B7C1-45C40A984966}" srcOrd="2" destOrd="0" presId="urn:microsoft.com/office/officeart/2005/8/layout/orgChart1"/>
    <dgm:cxn modelId="{E4683493-8413-4809-923D-BC35D860F5F9}" type="presParOf" srcId="{9E0870F1-1D4E-4EAB-8CB0-B6BFF09E1970}" destId="{426F3910-F0FF-43EE-8446-03ED719743A0}" srcOrd="2" destOrd="0" presId="urn:microsoft.com/office/officeart/2005/8/layout/orgChart1"/>
    <dgm:cxn modelId="{D5854C73-0150-4CF7-947E-640F9D532F13}" type="presParOf" srcId="{9E0870F1-1D4E-4EAB-8CB0-B6BFF09E1970}" destId="{5269DB4E-19B6-4F43-8035-2AEC1AE2FE28}" srcOrd="3" destOrd="0" presId="urn:microsoft.com/office/officeart/2005/8/layout/orgChart1"/>
    <dgm:cxn modelId="{F09F847C-C7C2-404D-9295-A38BA076E04F}" type="presParOf" srcId="{5269DB4E-19B6-4F43-8035-2AEC1AE2FE28}" destId="{B3747B5E-BD31-4363-A021-CA29C52F6EA9}" srcOrd="0" destOrd="0" presId="urn:microsoft.com/office/officeart/2005/8/layout/orgChart1"/>
    <dgm:cxn modelId="{6E98804B-603D-4FAD-93F9-7AA9E40BA1B6}" type="presParOf" srcId="{B3747B5E-BD31-4363-A021-CA29C52F6EA9}" destId="{D5B98602-B72D-4AD5-B233-90AC5818AA5C}" srcOrd="0" destOrd="0" presId="urn:microsoft.com/office/officeart/2005/8/layout/orgChart1"/>
    <dgm:cxn modelId="{5EE5F91F-CE53-47EF-B941-4577EDF6B1E7}" type="presParOf" srcId="{B3747B5E-BD31-4363-A021-CA29C52F6EA9}" destId="{474FCE4E-A964-465F-8C2D-A338930A65F1}" srcOrd="1" destOrd="0" presId="urn:microsoft.com/office/officeart/2005/8/layout/orgChart1"/>
    <dgm:cxn modelId="{F3B7940E-A43D-476F-8CB3-85B4DBA69879}" type="presParOf" srcId="{5269DB4E-19B6-4F43-8035-2AEC1AE2FE28}" destId="{AD145D43-71EF-45F7-BD65-EC4ECECAA286}" srcOrd="1" destOrd="0" presId="urn:microsoft.com/office/officeart/2005/8/layout/orgChart1"/>
    <dgm:cxn modelId="{5E4D1228-9D76-43A4-BF35-6DAC70A12F8B}" type="presParOf" srcId="{5269DB4E-19B6-4F43-8035-2AEC1AE2FE28}" destId="{0F51718B-5936-4754-9B96-46D74DECDD23}" srcOrd="2" destOrd="0" presId="urn:microsoft.com/office/officeart/2005/8/layout/orgChart1"/>
    <dgm:cxn modelId="{7A211B20-B796-4C37-A045-753719BC75E1}" type="presParOf" srcId="{AB70CC25-7F72-4B6B-A15F-95B0E5F489B3}" destId="{DE27D92C-B3A6-4B20-AC3C-6E0D79B56B33}" srcOrd="2" destOrd="0" presId="urn:microsoft.com/office/officeart/2005/8/layout/orgChart1"/>
    <dgm:cxn modelId="{7112A872-75FA-4902-AD31-0E534C691FE2}" type="presParOf" srcId="{59662B7E-5992-4FD6-A1D3-A9D5723FDE88}" destId="{B754DD66-B1A7-4542-A018-F701D9D6CDF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359A7-FE23-4316-B2CD-48B120DEC389}"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ru-RU"/>
        </a:p>
      </dgm:t>
    </dgm:pt>
    <dgm:pt modelId="{6804E0EE-8C7C-4192-AB24-C3E3AAB7C92E}">
      <dgm:prSet phldrT="[Текст]" custT="1"/>
      <dgm:spPr/>
      <dgm:t>
        <a:bodyPr/>
        <a:lstStyle/>
        <a:p>
          <a:r>
            <a:rPr lang="kk-KZ" sz="24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Травм.пункт</a:t>
          </a:r>
          <a:r>
            <a:rPr lang="kk-KZ" sz="2000" b="1" i="1" dirty="0" smtClean="0">
              <a:solidFill>
                <a:srgbClr val="000058"/>
              </a:solidFill>
              <a:latin typeface="Times New Roman" panose="02020603050405020304" pitchFamily="18" charset="0"/>
              <a:cs typeface="Times New Roman" panose="02020603050405020304" pitchFamily="18" charset="0"/>
            </a:rPr>
            <a:t>-</a:t>
          </a:r>
          <a:r>
            <a:rPr lang="kk-KZ" sz="2800" b="1" i="1" dirty="0" smtClean="0">
              <a:solidFill>
                <a:srgbClr val="FF0000"/>
              </a:solidFill>
              <a:latin typeface="Times New Roman" panose="02020603050405020304" pitchFamily="18" charset="0"/>
              <a:cs typeface="Times New Roman" panose="02020603050405020304" pitchFamily="18" charset="0"/>
            </a:rPr>
            <a:t>15565</a:t>
          </a:r>
        </a:p>
        <a:p>
          <a:r>
            <a:rPr lang="kk-KZ" sz="2800" b="1" i="1" dirty="0" smtClean="0">
              <a:solidFill>
                <a:srgbClr val="FF0000"/>
              </a:solidFill>
              <a:latin typeface="Times New Roman" panose="02020603050405020304" pitchFamily="18" charset="0"/>
              <a:cs typeface="Times New Roman" panose="02020603050405020304" pitchFamily="18" charset="0"/>
            </a:rPr>
            <a:t>(14268-2017ж)</a:t>
          </a:r>
          <a:endParaRPr lang="kk-KZ" sz="1400" b="1" i="1" dirty="0" smtClean="0">
            <a:solidFill>
              <a:srgbClr val="FF0000"/>
            </a:solidFill>
            <a:latin typeface="Times New Roman" panose="02020603050405020304" pitchFamily="18" charset="0"/>
            <a:cs typeface="Times New Roman" panose="02020603050405020304" pitchFamily="18" charset="0"/>
          </a:endParaRPr>
        </a:p>
        <a:p>
          <a:r>
            <a:rPr lang="kk-KZ" sz="1400" b="1" i="1" dirty="0" smtClean="0">
              <a:solidFill>
                <a:srgbClr val="000058"/>
              </a:solidFill>
              <a:latin typeface="Times New Roman" panose="02020603050405020304" pitchFamily="18" charset="0"/>
              <a:cs typeface="Times New Roman" panose="02020603050405020304" pitchFamily="18" charset="0"/>
            </a:rPr>
            <a:t> </a:t>
          </a:r>
        </a:p>
      </dgm:t>
    </dgm:pt>
    <dgm:pt modelId="{5273B520-3ADD-4989-94F4-AF8FF70D6ED9}" type="parTrans" cxnId="{594A7F29-3600-4429-8F9E-D2F5F5A457FB}">
      <dgm:prSet/>
      <dgm:spPr/>
      <dgm:t>
        <a:bodyPr/>
        <a:lstStyle/>
        <a:p>
          <a:endParaRPr lang="ru-RU"/>
        </a:p>
      </dgm:t>
    </dgm:pt>
    <dgm:pt modelId="{E76C9E3B-973C-4156-A7E0-56D7E38B7A4C}" type="sibTrans" cxnId="{594A7F29-3600-4429-8F9E-D2F5F5A457FB}">
      <dgm:prSet/>
      <dgm:spPr/>
      <dgm:t>
        <a:bodyPr/>
        <a:lstStyle/>
        <a:p>
          <a:endParaRPr lang="ru-RU"/>
        </a:p>
      </dgm:t>
    </dgm:pt>
    <dgm:pt modelId="{0EEA137F-7B61-4EDB-ADD1-8F21D669C515}">
      <dgm:prSet phldrT="[Текст]"/>
      <dgm:spPr/>
      <dgm:t>
        <a:bodyPr/>
        <a:lstStyle/>
        <a:p>
          <a:r>
            <a:rPr lang="ru-RU" b="1" dirty="0" err="1" smtClean="0">
              <a:solidFill>
                <a:srgbClr val="FF0000"/>
              </a:solidFill>
              <a:latin typeface="Times New Roman" pitchFamily="18" charset="0"/>
              <a:cs typeface="Times New Roman" pitchFamily="18" charset="0"/>
            </a:rPr>
            <a:t>Ауруханаға қабылданғаны</a:t>
          </a:r>
          <a:endParaRPr lang="ru-RU" b="1" dirty="0" smtClean="0">
            <a:solidFill>
              <a:srgbClr val="FF0000"/>
            </a:solidFill>
            <a:latin typeface="Times New Roman" pitchFamily="18" charset="0"/>
            <a:cs typeface="Times New Roman" pitchFamily="18" charset="0"/>
          </a:endParaRPr>
        </a:p>
        <a:p>
          <a:r>
            <a:rPr lang="kk-KZ" b="1" dirty="0" smtClean="0">
              <a:solidFill>
                <a:srgbClr val="FF0000"/>
              </a:solidFill>
              <a:latin typeface="Times New Roman" pitchFamily="18" charset="0"/>
              <a:cs typeface="Times New Roman" pitchFamily="18" charset="0"/>
            </a:rPr>
            <a:t>693-4,5</a:t>
          </a:r>
          <a:r>
            <a:rPr lang="ru-RU" b="1" dirty="0" smtClean="0">
              <a:solidFill>
                <a:srgbClr val="FF0000"/>
              </a:solidFill>
              <a:latin typeface="Times New Roman" pitchFamily="18" charset="0"/>
              <a:cs typeface="Times New Roman" pitchFamily="18" charset="0"/>
            </a:rPr>
            <a:t>%(755-5,3%)</a:t>
          </a:r>
          <a:endParaRPr lang="ru-RU" dirty="0">
            <a:solidFill>
              <a:srgbClr val="000058"/>
            </a:solidFill>
          </a:endParaRPr>
        </a:p>
      </dgm:t>
    </dgm:pt>
    <dgm:pt modelId="{C9CEE752-3F81-4380-86CD-CC96CCB42E73}" type="parTrans" cxnId="{C8460EA0-E632-4561-8961-80B1B422D645}">
      <dgm:prSet/>
      <dgm:spPr/>
      <dgm:t>
        <a:bodyPr/>
        <a:lstStyle/>
        <a:p>
          <a:endParaRPr lang="ru-RU"/>
        </a:p>
      </dgm:t>
    </dgm:pt>
    <dgm:pt modelId="{97BE7F22-6B35-4C35-8B29-62B538185E4F}" type="sibTrans" cxnId="{C8460EA0-E632-4561-8961-80B1B422D645}">
      <dgm:prSet/>
      <dgm:spPr/>
      <dgm:t>
        <a:bodyPr/>
        <a:lstStyle/>
        <a:p>
          <a:endParaRPr lang="ru-RU"/>
        </a:p>
      </dgm:t>
    </dgm:pt>
    <dgm:pt modelId="{F014B5ED-0E4D-466F-9CEF-4949CB1E0C72}">
      <dgm:prSet phldrT="[Текст]"/>
      <dgm:spPr/>
      <dgm:t>
        <a:bodyPr/>
        <a:lstStyle/>
        <a:p>
          <a:r>
            <a:rPr lang="kk-KZ" b="1" dirty="0" smtClean="0">
              <a:solidFill>
                <a:srgbClr val="FF0000"/>
              </a:solidFill>
              <a:latin typeface="Times New Roman" pitchFamily="18" charset="0"/>
              <a:cs typeface="Times New Roman" pitchFamily="18" charset="0"/>
            </a:rPr>
            <a:t>Кейін қайтарылғандар 14872-95,5%(13513-94,7</a:t>
          </a:r>
          <a:r>
            <a:rPr lang="ru-RU" b="1" dirty="0" smtClean="0">
              <a:solidFill>
                <a:srgbClr val="FF0000"/>
              </a:solidFill>
              <a:latin typeface="Times New Roman" pitchFamily="18" charset="0"/>
              <a:cs typeface="Times New Roman" pitchFamily="18" charset="0"/>
            </a:rPr>
            <a:t>%</a:t>
          </a:r>
          <a:r>
            <a:rPr lang="kk-KZ" b="1" dirty="0" smtClean="0">
              <a:solidFill>
                <a:srgbClr val="FF0000"/>
              </a:solidFill>
              <a:latin typeface="Times New Roman" pitchFamily="18" charset="0"/>
              <a:cs typeface="Times New Roman" pitchFamily="18" charset="0"/>
            </a:rPr>
            <a:t>)</a:t>
          </a:r>
          <a:endParaRPr lang="ru-RU" dirty="0">
            <a:solidFill>
              <a:srgbClr val="000058"/>
            </a:solidFill>
          </a:endParaRPr>
        </a:p>
      </dgm:t>
    </dgm:pt>
    <dgm:pt modelId="{C181F5C7-7A80-4FA5-BDD5-F1746CC9CA05}" type="parTrans" cxnId="{66AE8D2F-E1CE-4DC6-A4F2-6ABB56CC8A6B}">
      <dgm:prSet/>
      <dgm:spPr/>
      <dgm:t>
        <a:bodyPr/>
        <a:lstStyle/>
        <a:p>
          <a:endParaRPr lang="ru-RU"/>
        </a:p>
      </dgm:t>
    </dgm:pt>
    <dgm:pt modelId="{D6A76691-6145-4FF0-B966-3BFB454F6D5D}" type="sibTrans" cxnId="{66AE8D2F-E1CE-4DC6-A4F2-6ABB56CC8A6B}">
      <dgm:prSet/>
      <dgm:spPr/>
      <dgm:t>
        <a:bodyPr/>
        <a:lstStyle/>
        <a:p>
          <a:endParaRPr lang="ru-RU"/>
        </a:p>
      </dgm:t>
    </dgm:pt>
    <dgm:pt modelId="{2D151DB6-B6CA-43C0-99AF-4376985592D7}">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Өздері келгендер-</a:t>
          </a:r>
        </a:p>
        <a:p>
          <a:r>
            <a:rPr lang="kk-KZ" b="1" dirty="0" smtClean="0">
              <a:solidFill>
                <a:srgbClr val="FF0000"/>
              </a:solidFill>
              <a:latin typeface="Times New Roman" panose="02020603050405020304" pitchFamily="18" charset="0"/>
              <a:cs typeface="Times New Roman" panose="02020603050405020304" pitchFamily="18" charset="0"/>
            </a:rPr>
            <a:t>10301-66,2%</a:t>
          </a:r>
        </a:p>
        <a:p>
          <a:r>
            <a:rPr lang="kk-KZ" b="1" dirty="0" smtClean="0">
              <a:solidFill>
                <a:srgbClr val="FF0000"/>
              </a:solidFill>
              <a:latin typeface="Times New Roman" panose="02020603050405020304" pitchFamily="18" charset="0"/>
              <a:cs typeface="Times New Roman" panose="02020603050405020304" pitchFamily="18" charset="0"/>
            </a:rPr>
            <a:t>(9338-65,4%)</a:t>
          </a:r>
          <a:endParaRPr lang="ru-RU" b="1" dirty="0">
            <a:solidFill>
              <a:srgbClr val="FF0000"/>
            </a:solidFill>
            <a:latin typeface="Times New Roman" panose="02020603050405020304" pitchFamily="18" charset="0"/>
            <a:cs typeface="Times New Roman" panose="02020603050405020304" pitchFamily="18" charset="0"/>
          </a:endParaRPr>
        </a:p>
      </dgm:t>
    </dgm:pt>
    <dgm:pt modelId="{902C06B1-EAC4-490A-9E8C-3C91F5602079}" type="parTrans" cxnId="{FB0A76D7-DA5E-4C9C-9F09-6A3B4E900104}">
      <dgm:prSet/>
      <dgm:spPr/>
      <dgm:t>
        <a:bodyPr/>
        <a:lstStyle/>
        <a:p>
          <a:endParaRPr lang="ru-RU"/>
        </a:p>
      </dgm:t>
    </dgm:pt>
    <dgm:pt modelId="{758BD150-7505-460F-8E6D-90D22C956748}" type="sibTrans" cxnId="{FB0A76D7-DA5E-4C9C-9F09-6A3B4E900104}">
      <dgm:prSet/>
      <dgm:spPr/>
      <dgm:t>
        <a:bodyPr/>
        <a:lstStyle/>
        <a:p>
          <a:endParaRPr lang="ru-RU"/>
        </a:p>
      </dgm:t>
    </dgm:pt>
    <dgm:pt modelId="{BE59B69E-B3FF-4D91-9C32-43925188317E}">
      <dgm:prSet/>
      <dgm:spPr/>
      <dgm:t>
        <a:bodyPr/>
        <a:lstStyle/>
        <a:p>
          <a:r>
            <a:rPr lang="kk-KZ" b="1" dirty="0" smtClean="0">
              <a:solidFill>
                <a:srgbClr val="FF0000"/>
              </a:solidFill>
              <a:latin typeface="Times New Roman" panose="02020603050405020304" pitchFamily="18" charset="0"/>
              <a:cs typeface="Times New Roman" panose="02020603050405020304" pitchFamily="18" charset="0"/>
            </a:rPr>
            <a:t>Жедел жәрдем-5264-33,8% </a:t>
          </a:r>
        </a:p>
        <a:p>
          <a:r>
            <a:rPr lang="kk-KZ" b="1" dirty="0" smtClean="0">
              <a:solidFill>
                <a:srgbClr val="FF0000"/>
              </a:solidFill>
              <a:latin typeface="Times New Roman" panose="02020603050405020304" pitchFamily="18" charset="0"/>
              <a:cs typeface="Times New Roman" panose="02020603050405020304" pitchFamily="18" charset="0"/>
            </a:rPr>
            <a:t>(4930-34,5%)</a:t>
          </a:r>
          <a:endParaRPr lang="ru-RU" b="1" dirty="0">
            <a:solidFill>
              <a:srgbClr val="000058"/>
            </a:solidFill>
            <a:latin typeface="Times New Roman" panose="02020603050405020304" pitchFamily="18" charset="0"/>
            <a:cs typeface="Times New Roman" panose="02020603050405020304" pitchFamily="18" charset="0"/>
          </a:endParaRPr>
        </a:p>
      </dgm:t>
    </dgm:pt>
    <dgm:pt modelId="{AB714E0D-9E7D-42E2-8E11-131B13AD728B}" type="parTrans" cxnId="{941973B9-6BB5-4716-A92D-D03E99ABE904}">
      <dgm:prSet/>
      <dgm:spPr/>
      <dgm:t>
        <a:bodyPr/>
        <a:lstStyle/>
        <a:p>
          <a:endParaRPr lang="ru-RU"/>
        </a:p>
      </dgm:t>
    </dgm:pt>
    <dgm:pt modelId="{EBDE1CED-C244-409A-93A0-02D920EEF312}" type="sibTrans" cxnId="{941973B9-6BB5-4716-A92D-D03E99ABE904}">
      <dgm:prSet/>
      <dgm:spPr/>
      <dgm:t>
        <a:bodyPr/>
        <a:lstStyle/>
        <a:p>
          <a:endParaRPr lang="ru-RU"/>
        </a:p>
      </dgm:t>
    </dgm:pt>
    <dgm:pt modelId="{E6963BAB-5F30-4CC0-934E-617474519211}">
      <dgm:prSet/>
      <dgm:spPr/>
      <dgm:t>
        <a:bodyPr/>
        <a:lstStyle/>
        <a:p>
          <a:r>
            <a:rPr lang="kk-KZ" dirty="0" smtClean="0">
              <a:solidFill>
                <a:srgbClr val="FF0000"/>
              </a:solidFill>
              <a:latin typeface="Times New Roman" pitchFamily="18" charset="0"/>
              <a:cs typeface="Times New Roman" pitchFamily="18" charset="0"/>
            </a:rPr>
            <a:t>Қабылданғаны-400-7,6%(340-6,9</a:t>
          </a:r>
          <a:r>
            <a:rPr lang="kk-KZ" b="1" dirty="0" smtClean="0">
              <a:solidFill>
                <a:srgbClr val="FF0000"/>
              </a:solidFill>
              <a:latin typeface="Times New Roman" panose="02020603050405020304" pitchFamily="18" charset="0"/>
              <a:cs typeface="Times New Roman" panose="02020603050405020304" pitchFamily="18" charset="0"/>
            </a:rPr>
            <a:t>%</a:t>
          </a:r>
          <a:r>
            <a:rPr lang="kk-KZ" dirty="0" smtClean="0">
              <a:solidFill>
                <a:srgbClr val="FF0000"/>
              </a:solidFill>
              <a:latin typeface="Times New Roman" pitchFamily="18" charset="0"/>
              <a:cs typeface="Times New Roman" pitchFamily="18" charset="0"/>
            </a:rPr>
            <a:t>)</a:t>
          </a:r>
          <a:endParaRPr lang="kk-KZ" dirty="0" smtClean="0">
            <a:solidFill>
              <a:srgbClr val="000058"/>
            </a:solidFill>
            <a:latin typeface="Times New Roman" pitchFamily="18" charset="0"/>
            <a:cs typeface="Times New Roman" pitchFamily="18" charset="0"/>
          </a:endParaRPr>
        </a:p>
      </dgm:t>
    </dgm:pt>
    <dgm:pt modelId="{18EE0A29-D790-4778-8527-EBCA4DC84939}" type="parTrans" cxnId="{66F1E7A2-5B43-4069-B79B-89D8255F337B}">
      <dgm:prSet/>
      <dgm:spPr/>
      <dgm:t>
        <a:bodyPr/>
        <a:lstStyle/>
        <a:p>
          <a:endParaRPr lang="ru-RU"/>
        </a:p>
      </dgm:t>
    </dgm:pt>
    <dgm:pt modelId="{59E3D1DD-97A8-4EE4-A91F-04F0480605D1}" type="sibTrans" cxnId="{66F1E7A2-5B43-4069-B79B-89D8255F337B}">
      <dgm:prSet/>
      <dgm:spPr/>
      <dgm:t>
        <a:bodyPr/>
        <a:lstStyle/>
        <a:p>
          <a:endParaRPr lang="ru-RU"/>
        </a:p>
      </dgm:t>
    </dgm:pt>
    <dgm:pt modelId="{9ED3CEDB-3685-4883-B7F5-5063B2AD80C6}">
      <dgm:prSet/>
      <dgm:spPr/>
      <dgm:t>
        <a:bodyPr/>
        <a:lstStyle/>
        <a:p>
          <a:r>
            <a:rPr lang="kk-KZ" dirty="0" smtClean="0">
              <a:solidFill>
                <a:srgbClr val="FF0000"/>
              </a:solidFill>
              <a:latin typeface="Times New Roman" pitchFamily="18" charset="0"/>
              <a:cs typeface="Times New Roman" pitchFamily="18" charset="0"/>
            </a:rPr>
            <a:t>Қайтарылғаны-4864-92,4%(4590-93,1</a:t>
          </a:r>
          <a:r>
            <a:rPr lang="kk-KZ" b="1" dirty="0" smtClean="0">
              <a:solidFill>
                <a:srgbClr val="FF0000"/>
              </a:solidFill>
              <a:latin typeface="Times New Roman" panose="02020603050405020304" pitchFamily="18" charset="0"/>
              <a:cs typeface="Times New Roman" panose="02020603050405020304" pitchFamily="18" charset="0"/>
            </a:rPr>
            <a:t>%)</a:t>
          </a:r>
          <a:endParaRPr lang="ru-RU" dirty="0">
            <a:solidFill>
              <a:srgbClr val="000058"/>
            </a:solidFill>
            <a:latin typeface="Times New Roman" pitchFamily="18" charset="0"/>
            <a:cs typeface="Times New Roman" pitchFamily="18" charset="0"/>
          </a:endParaRPr>
        </a:p>
      </dgm:t>
    </dgm:pt>
    <dgm:pt modelId="{FEAC96D1-4D15-431F-BD06-F5F53F6D3C50}" type="parTrans" cxnId="{BB6D0972-26DF-4A92-9902-E5E3A7AEB120}">
      <dgm:prSet/>
      <dgm:spPr/>
      <dgm:t>
        <a:bodyPr/>
        <a:lstStyle/>
        <a:p>
          <a:endParaRPr lang="ru-RU"/>
        </a:p>
      </dgm:t>
    </dgm:pt>
    <dgm:pt modelId="{8845E783-31E3-4903-B928-2476C50BD6CA}" type="sibTrans" cxnId="{BB6D0972-26DF-4A92-9902-E5E3A7AEB120}">
      <dgm:prSet/>
      <dgm:spPr/>
      <dgm:t>
        <a:bodyPr/>
        <a:lstStyle/>
        <a:p>
          <a:endParaRPr lang="ru-RU"/>
        </a:p>
      </dgm:t>
    </dgm:pt>
    <dgm:pt modelId="{83B8C528-CB57-4211-BB1B-3DDBAE86B026}">
      <dgm:prSet/>
      <dgm:spPr/>
      <dgm:t>
        <a:bodyPr/>
        <a:lstStyle/>
        <a:p>
          <a:r>
            <a:rPr lang="kk-KZ" dirty="0" smtClean="0">
              <a:solidFill>
                <a:srgbClr val="FF0000"/>
              </a:solidFill>
              <a:latin typeface="Times New Roman" pitchFamily="18" charset="0"/>
              <a:cs typeface="Times New Roman" pitchFamily="18" charset="0"/>
            </a:rPr>
            <a:t>Қабылданғаны-293-2,8%(194-2,0</a:t>
          </a:r>
          <a:r>
            <a:rPr lang="kk-KZ" b="1" dirty="0" smtClean="0">
              <a:solidFill>
                <a:srgbClr val="FF0000"/>
              </a:solidFill>
              <a:latin typeface="Times New Roman" panose="02020603050405020304" pitchFamily="18" charset="0"/>
              <a:cs typeface="Times New Roman" panose="02020603050405020304" pitchFamily="18" charset="0"/>
            </a:rPr>
            <a:t>%)</a:t>
          </a:r>
          <a:endParaRPr lang="kk-KZ" dirty="0" smtClean="0">
            <a:solidFill>
              <a:srgbClr val="FF0000"/>
            </a:solidFill>
            <a:latin typeface="Times New Roman" pitchFamily="18" charset="0"/>
            <a:cs typeface="Times New Roman" pitchFamily="18" charset="0"/>
          </a:endParaRPr>
        </a:p>
      </dgm:t>
    </dgm:pt>
    <dgm:pt modelId="{906BEE24-EE0E-4408-9C37-948D3998EDE8}" type="parTrans" cxnId="{8080DE5A-9F8A-4776-AF54-2BE1E0A55E67}">
      <dgm:prSet/>
      <dgm:spPr/>
      <dgm:t>
        <a:bodyPr/>
        <a:lstStyle/>
        <a:p>
          <a:endParaRPr lang="ru-RU"/>
        </a:p>
      </dgm:t>
    </dgm:pt>
    <dgm:pt modelId="{7F8A23C2-97BD-4099-A257-2D9A16566B4C}" type="sibTrans" cxnId="{8080DE5A-9F8A-4776-AF54-2BE1E0A55E67}">
      <dgm:prSet/>
      <dgm:spPr/>
      <dgm:t>
        <a:bodyPr/>
        <a:lstStyle/>
        <a:p>
          <a:endParaRPr lang="ru-RU"/>
        </a:p>
      </dgm:t>
    </dgm:pt>
    <dgm:pt modelId="{B4072B5C-942F-40B6-A260-6F767A81DA39}">
      <dgm:prSet/>
      <dgm:spPr/>
      <dgm:t>
        <a:bodyPr/>
        <a:lstStyle/>
        <a:p>
          <a:r>
            <a:rPr lang="kk-KZ" dirty="0" smtClean="0">
              <a:solidFill>
                <a:srgbClr val="FF0000"/>
              </a:solidFill>
              <a:latin typeface="Times New Roman" pitchFamily="18" charset="0"/>
              <a:cs typeface="Times New Roman" pitchFamily="18" charset="0"/>
            </a:rPr>
            <a:t>Қайтарылғаны-10008-97,2%(9144-98</a:t>
          </a:r>
          <a:r>
            <a:rPr lang="kk-KZ" b="1" dirty="0" smtClean="0">
              <a:solidFill>
                <a:srgbClr val="FF0000"/>
              </a:solidFill>
              <a:latin typeface="Times New Roman" panose="02020603050405020304" pitchFamily="18" charset="0"/>
              <a:cs typeface="Times New Roman" panose="02020603050405020304" pitchFamily="18" charset="0"/>
            </a:rPr>
            <a:t>%)</a:t>
          </a:r>
          <a:endParaRPr lang="kk-KZ" dirty="0" smtClean="0">
            <a:solidFill>
              <a:srgbClr val="FF0000"/>
            </a:solidFill>
            <a:latin typeface="Times New Roman" pitchFamily="18" charset="0"/>
            <a:cs typeface="Times New Roman" pitchFamily="18" charset="0"/>
          </a:endParaRPr>
        </a:p>
      </dgm:t>
    </dgm:pt>
    <dgm:pt modelId="{A87F624D-DC31-46A1-9E9F-EC288F39C971}" type="parTrans" cxnId="{597478B4-9576-40F1-89B8-B0159F2859F1}">
      <dgm:prSet/>
      <dgm:spPr/>
      <dgm:t>
        <a:bodyPr/>
        <a:lstStyle/>
        <a:p>
          <a:endParaRPr lang="ru-RU"/>
        </a:p>
      </dgm:t>
    </dgm:pt>
    <dgm:pt modelId="{67EC28EA-83A4-4531-A390-70C79DF3B79C}" type="sibTrans" cxnId="{597478B4-9576-40F1-89B8-B0159F2859F1}">
      <dgm:prSet/>
      <dgm:spPr/>
      <dgm:t>
        <a:bodyPr/>
        <a:lstStyle/>
        <a:p>
          <a:endParaRPr lang="ru-RU"/>
        </a:p>
      </dgm:t>
    </dgm:pt>
    <dgm:pt modelId="{1959B6A8-C3BD-4A0E-8ADE-75E699BBEF6D}" type="pres">
      <dgm:prSet presAssocID="{CAC359A7-FE23-4316-B2CD-48B120DEC389}" presName="hierChild1" presStyleCnt="0">
        <dgm:presLayoutVars>
          <dgm:orgChart val="1"/>
          <dgm:chPref val="1"/>
          <dgm:dir/>
          <dgm:animOne val="branch"/>
          <dgm:animLvl val="lvl"/>
          <dgm:resizeHandles/>
        </dgm:presLayoutVars>
      </dgm:prSet>
      <dgm:spPr/>
      <dgm:t>
        <a:bodyPr/>
        <a:lstStyle/>
        <a:p>
          <a:endParaRPr lang="ru-RU"/>
        </a:p>
      </dgm:t>
    </dgm:pt>
    <dgm:pt modelId="{59662B7E-5992-4FD6-A1D3-A9D5723FDE88}" type="pres">
      <dgm:prSet presAssocID="{6804E0EE-8C7C-4192-AB24-C3E3AAB7C92E}" presName="hierRoot1" presStyleCnt="0">
        <dgm:presLayoutVars>
          <dgm:hierBranch val="init"/>
        </dgm:presLayoutVars>
      </dgm:prSet>
      <dgm:spPr/>
      <dgm:t>
        <a:bodyPr/>
        <a:lstStyle/>
        <a:p>
          <a:endParaRPr lang="ru-RU"/>
        </a:p>
      </dgm:t>
    </dgm:pt>
    <dgm:pt modelId="{DAE98F15-0EF9-450C-9CCD-D496509E158B}" type="pres">
      <dgm:prSet presAssocID="{6804E0EE-8C7C-4192-AB24-C3E3AAB7C92E}" presName="rootComposite1" presStyleCnt="0"/>
      <dgm:spPr/>
      <dgm:t>
        <a:bodyPr/>
        <a:lstStyle/>
        <a:p>
          <a:endParaRPr lang="ru-RU"/>
        </a:p>
      </dgm:t>
    </dgm:pt>
    <dgm:pt modelId="{87742D1E-4350-4233-9F7C-D6D4DF2EB59F}" type="pres">
      <dgm:prSet presAssocID="{6804E0EE-8C7C-4192-AB24-C3E3AAB7C92E}" presName="rootText1" presStyleLbl="node0" presStyleIdx="0" presStyleCnt="1" custScaleX="269689" custScaleY="153061" custLinFactNeighborX="-16441" custLinFactNeighborY="-74528">
        <dgm:presLayoutVars>
          <dgm:chPref val="3"/>
        </dgm:presLayoutVars>
      </dgm:prSet>
      <dgm:spPr>
        <a:prstGeom prst="hexagon">
          <a:avLst/>
        </a:prstGeom>
      </dgm:spPr>
      <dgm:t>
        <a:bodyPr/>
        <a:lstStyle/>
        <a:p>
          <a:endParaRPr lang="ru-RU"/>
        </a:p>
      </dgm:t>
    </dgm:pt>
    <dgm:pt modelId="{92051672-4D7A-4D58-81F5-8F7296AC4836}" type="pres">
      <dgm:prSet presAssocID="{6804E0EE-8C7C-4192-AB24-C3E3AAB7C92E}" presName="rootConnector1" presStyleLbl="node1" presStyleIdx="0" presStyleCnt="0"/>
      <dgm:spPr/>
      <dgm:t>
        <a:bodyPr/>
        <a:lstStyle/>
        <a:p>
          <a:endParaRPr lang="ru-RU"/>
        </a:p>
      </dgm:t>
    </dgm:pt>
    <dgm:pt modelId="{13FE97C2-C8BA-4DEB-99F6-04C30B3606AA}" type="pres">
      <dgm:prSet presAssocID="{6804E0EE-8C7C-4192-AB24-C3E3AAB7C92E}" presName="hierChild2" presStyleCnt="0"/>
      <dgm:spPr/>
      <dgm:t>
        <a:bodyPr/>
        <a:lstStyle/>
        <a:p>
          <a:endParaRPr lang="ru-RU"/>
        </a:p>
      </dgm:t>
    </dgm:pt>
    <dgm:pt modelId="{A45AF27E-46CB-4B00-B89E-894911C3D22B}" type="pres">
      <dgm:prSet presAssocID="{C9CEE752-3F81-4380-86CD-CC96CCB42E73}" presName="Name37" presStyleLbl="parChTrans1D2" presStyleIdx="0" presStyleCnt="4"/>
      <dgm:spPr/>
      <dgm:t>
        <a:bodyPr/>
        <a:lstStyle/>
        <a:p>
          <a:endParaRPr lang="ru-RU"/>
        </a:p>
      </dgm:t>
    </dgm:pt>
    <dgm:pt modelId="{564DD400-2788-4D9B-B30F-62A6ADF7B0D9}" type="pres">
      <dgm:prSet presAssocID="{0EEA137F-7B61-4EDB-ADD1-8F21D669C515}" presName="hierRoot2" presStyleCnt="0">
        <dgm:presLayoutVars>
          <dgm:hierBranch val="init"/>
        </dgm:presLayoutVars>
      </dgm:prSet>
      <dgm:spPr/>
      <dgm:t>
        <a:bodyPr/>
        <a:lstStyle/>
        <a:p>
          <a:endParaRPr lang="ru-RU"/>
        </a:p>
      </dgm:t>
    </dgm:pt>
    <dgm:pt modelId="{34E31B58-87C9-43BC-AB29-507CD6E73B3E}" type="pres">
      <dgm:prSet presAssocID="{0EEA137F-7B61-4EDB-ADD1-8F21D669C515}" presName="rootComposite" presStyleCnt="0"/>
      <dgm:spPr/>
      <dgm:t>
        <a:bodyPr/>
        <a:lstStyle/>
        <a:p>
          <a:endParaRPr lang="ru-RU"/>
        </a:p>
      </dgm:t>
    </dgm:pt>
    <dgm:pt modelId="{B4842494-5634-4D8C-ADD2-7A4CACE73CD3}" type="pres">
      <dgm:prSet presAssocID="{0EEA137F-7B61-4EDB-ADD1-8F21D669C515}" presName="rootText" presStyleLbl="node2" presStyleIdx="0" presStyleCnt="4">
        <dgm:presLayoutVars>
          <dgm:chPref val="3"/>
        </dgm:presLayoutVars>
      </dgm:prSet>
      <dgm:spPr/>
      <dgm:t>
        <a:bodyPr/>
        <a:lstStyle/>
        <a:p>
          <a:endParaRPr lang="ru-RU"/>
        </a:p>
      </dgm:t>
    </dgm:pt>
    <dgm:pt modelId="{554BC0AD-2DD4-4DA2-B011-D94F1D95F925}" type="pres">
      <dgm:prSet presAssocID="{0EEA137F-7B61-4EDB-ADD1-8F21D669C515}" presName="rootConnector" presStyleLbl="node2" presStyleIdx="0" presStyleCnt="4"/>
      <dgm:spPr/>
      <dgm:t>
        <a:bodyPr/>
        <a:lstStyle/>
        <a:p>
          <a:endParaRPr lang="ru-RU"/>
        </a:p>
      </dgm:t>
    </dgm:pt>
    <dgm:pt modelId="{F644F8A0-61A5-4FA0-8EB1-AA413C71C518}" type="pres">
      <dgm:prSet presAssocID="{0EEA137F-7B61-4EDB-ADD1-8F21D669C515}" presName="hierChild4" presStyleCnt="0"/>
      <dgm:spPr/>
      <dgm:t>
        <a:bodyPr/>
        <a:lstStyle/>
        <a:p>
          <a:endParaRPr lang="ru-RU"/>
        </a:p>
      </dgm:t>
    </dgm:pt>
    <dgm:pt modelId="{0FB1D605-08F5-41A1-BDC7-FE147156F588}" type="pres">
      <dgm:prSet presAssocID="{0EEA137F-7B61-4EDB-ADD1-8F21D669C515}" presName="hierChild5" presStyleCnt="0"/>
      <dgm:spPr/>
      <dgm:t>
        <a:bodyPr/>
        <a:lstStyle/>
        <a:p>
          <a:endParaRPr lang="ru-RU"/>
        </a:p>
      </dgm:t>
    </dgm:pt>
    <dgm:pt modelId="{0C9C10F9-2635-48AC-AECD-EB96D3D648FE}" type="pres">
      <dgm:prSet presAssocID="{C181F5C7-7A80-4FA5-BDD5-F1746CC9CA05}" presName="Name37" presStyleLbl="parChTrans1D2" presStyleIdx="1" presStyleCnt="4"/>
      <dgm:spPr/>
      <dgm:t>
        <a:bodyPr/>
        <a:lstStyle/>
        <a:p>
          <a:endParaRPr lang="ru-RU"/>
        </a:p>
      </dgm:t>
    </dgm:pt>
    <dgm:pt modelId="{96DEA6BD-4E7C-477C-B8F7-869B5A65020E}" type="pres">
      <dgm:prSet presAssocID="{F014B5ED-0E4D-466F-9CEF-4949CB1E0C72}" presName="hierRoot2" presStyleCnt="0">
        <dgm:presLayoutVars>
          <dgm:hierBranch val="init"/>
        </dgm:presLayoutVars>
      </dgm:prSet>
      <dgm:spPr/>
      <dgm:t>
        <a:bodyPr/>
        <a:lstStyle/>
        <a:p>
          <a:endParaRPr lang="ru-RU"/>
        </a:p>
      </dgm:t>
    </dgm:pt>
    <dgm:pt modelId="{80367AE5-2047-4F88-84B4-1F966E6530B3}" type="pres">
      <dgm:prSet presAssocID="{F014B5ED-0E4D-466F-9CEF-4949CB1E0C72}" presName="rootComposite" presStyleCnt="0"/>
      <dgm:spPr/>
      <dgm:t>
        <a:bodyPr/>
        <a:lstStyle/>
        <a:p>
          <a:endParaRPr lang="ru-RU"/>
        </a:p>
      </dgm:t>
    </dgm:pt>
    <dgm:pt modelId="{9F550BF0-A29C-44FB-B39D-783E745D6A4F}" type="pres">
      <dgm:prSet presAssocID="{F014B5ED-0E4D-466F-9CEF-4949CB1E0C72}" presName="rootText" presStyleLbl="node2" presStyleIdx="1" presStyleCnt="4">
        <dgm:presLayoutVars>
          <dgm:chPref val="3"/>
        </dgm:presLayoutVars>
      </dgm:prSet>
      <dgm:spPr/>
      <dgm:t>
        <a:bodyPr/>
        <a:lstStyle/>
        <a:p>
          <a:endParaRPr lang="ru-RU"/>
        </a:p>
      </dgm:t>
    </dgm:pt>
    <dgm:pt modelId="{0DB63A52-4F44-4ABB-97FA-105A3A2AB0F3}" type="pres">
      <dgm:prSet presAssocID="{F014B5ED-0E4D-466F-9CEF-4949CB1E0C72}" presName="rootConnector" presStyleLbl="node2" presStyleIdx="1" presStyleCnt="4"/>
      <dgm:spPr/>
      <dgm:t>
        <a:bodyPr/>
        <a:lstStyle/>
        <a:p>
          <a:endParaRPr lang="ru-RU"/>
        </a:p>
      </dgm:t>
    </dgm:pt>
    <dgm:pt modelId="{6B572407-4302-4FF2-9F1E-5A042412BFE7}" type="pres">
      <dgm:prSet presAssocID="{F014B5ED-0E4D-466F-9CEF-4949CB1E0C72}" presName="hierChild4" presStyleCnt="0"/>
      <dgm:spPr/>
      <dgm:t>
        <a:bodyPr/>
        <a:lstStyle/>
        <a:p>
          <a:endParaRPr lang="ru-RU"/>
        </a:p>
      </dgm:t>
    </dgm:pt>
    <dgm:pt modelId="{C44C0163-D510-48AA-8710-63BCCFD30385}" type="pres">
      <dgm:prSet presAssocID="{F014B5ED-0E4D-466F-9CEF-4949CB1E0C72}" presName="hierChild5" presStyleCnt="0"/>
      <dgm:spPr/>
      <dgm:t>
        <a:bodyPr/>
        <a:lstStyle/>
        <a:p>
          <a:endParaRPr lang="ru-RU"/>
        </a:p>
      </dgm:t>
    </dgm:pt>
    <dgm:pt modelId="{2BCC9E4C-EBA7-426F-B495-3433CEE524E0}" type="pres">
      <dgm:prSet presAssocID="{AB714E0D-9E7D-42E2-8E11-131B13AD728B}" presName="Name37" presStyleLbl="parChTrans1D2" presStyleIdx="2" presStyleCnt="4"/>
      <dgm:spPr/>
      <dgm:t>
        <a:bodyPr/>
        <a:lstStyle/>
        <a:p>
          <a:endParaRPr lang="ru-RU"/>
        </a:p>
      </dgm:t>
    </dgm:pt>
    <dgm:pt modelId="{BB877CB0-3470-4914-AB1C-0ACBAFE11747}" type="pres">
      <dgm:prSet presAssocID="{BE59B69E-B3FF-4D91-9C32-43925188317E}" presName="hierRoot2" presStyleCnt="0">
        <dgm:presLayoutVars>
          <dgm:hierBranch val="init"/>
        </dgm:presLayoutVars>
      </dgm:prSet>
      <dgm:spPr/>
      <dgm:t>
        <a:bodyPr/>
        <a:lstStyle/>
        <a:p>
          <a:endParaRPr lang="ru-RU"/>
        </a:p>
      </dgm:t>
    </dgm:pt>
    <dgm:pt modelId="{F7060898-0538-449D-8A7B-D13AB2FACC6A}" type="pres">
      <dgm:prSet presAssocID="{BE59B69E-B3FF-4D91-9C32-43925188317E}" presName="rootComposite" presStyleCnt="0"/>
      <dgm:spPr/>
      <dgm:t>
        <a:bodyPr/>
        <a:lstStyle/>
        <a:p>
          <a:endParaRPr lang="ru-RU"/>
        </a:p>
      </dgm:t>
    </dgm:pt>
    <dgm:pt modelId="{F700247F-27F0-4AE3-BED2-E1C7865E7040}" type="pres">
      <dgm:prSet presAssocID="{BE59B69E-B3FF-4D91-9C32-43925188317E}" presName="rootText" presStyleLbl="node2" presStyleIdx="2" presStyleCnt="4">
        <dgm:presLayoutVars>
          <dgm:chPref val="3"/>
        </dgm:presLayoutVars>
      </dgm:prSet>
      <dgm:spPr/>
      <dgm:t>
        <a:bodyPr/>
        <a:lstStyle/>
        <a:p>
          <a:endParaRPr lang="ru-RU"/>
        </a:p>
      </dgm:t>
    </dgm:pt>
    <dgm:pt modelId="{726FE46E-7A97-488A-AD4C-2974FAF669D7}" type="pres">
      <dgm:prSet presAssocID="{BE59B69E-B3FF-4D91-9C32-43925188317E}" presName="rootConnector" presStyleLbl="node2" presStyleIdx="2" presStyleCnt="4"/>
      <dgm:spPr/>
      <dgm:t>
        <a:bodyPr/>
        <a:lstStyle/>
        <a:p>
          <a:endParaRPr lang="ru-RU"/>
        </a:p>
      </dgm:t>
    </dgm:pt>
    <dgm:pt modelId="{7C26C804-59CB-4E4A-BBD8-98CA017E3A32}" type="pres">
      <dgm:prSet presAssocID="{BE59B69E-B3FF-4D91-9C32-43925188317E}" presName="hierChild4" presStyleCnt="0"/>
      <dgm:spPr/>
      <dgm:t>
        <a:bodyPr/>
        <a:lstStyle/>
        <a:p>
          <a:endParaRPr lang="ru-RU"/>
        </a:p>
      </dgm:t>
    </dgm:pt>
    <dgm:pt modelId="{A437D2A5-C5B8-4065-8A00-24564CB1457F}" type="pres">
      <dgm:prSet presAssocID="{18EE0A29-D790-4778-8527-EBCA4DC84939}" presName="Name37" presStyleLbl="parChTrans1D3" presStyleIdx="0" presStyleCnt="4"/>
      <dgm:spPr/>
      <dgm:t>
        <a:bodyPr/>
        <a:lstStyle/>
        <a:p>
          <a:endParaRPr lang="ru-RU"/>
        </a:p>
      </dgm:t>
    </dgm:pt>
    <dgm:pt modelId="{5687671F-7DDD-436E-8D22-2823E3D6E82A}" type="pres">
      <dgm:prSet presAssocID="{E6963BAB-5F30-4CC0-934E-617474519211}" presName="hierRoot2" presStyleCnt="0">
        <dgm:presLayoutVars>
          <dgm:hierBranch val="init"/>
        </dgm:presLayoutVars>
      </dgm:prSet>
      <dgm:spPr/>
      <dgm:t>
        <a:bodyPr/>
        <a:lstStyle/>
        <a:p>
          <a:endParaRPr lang="ru-RU"/>
        </a:p>
      </dgm:t>
    </dgm:pt>
    <dgm:pt modelId="{95498E8F-4092-4899-BC8D-6A1B2FE62375}" type="pres">
      <dgm:prSet presAssocID="{E6963BAB-5F30-4CC0-934E-617474519211}" presName="rootComposite" presStyleCnt="0"/>
      <dgm:spPr/>
      <dgm:t>
        <a:bodyPr/>
        <a:lstStyle/>
        <a:p>
          <a:endParaRPr lang="ru-RU"/>
        </a:p>
      </dgm:t>
    </dgm:pt>
    <dgm:pt modelId="{A120A598-00AA-49E8-B650-BE19CB699342}" type="pres">
      <dgm:prSet presAssocID="{E6963BAB-5F30-4CC0-934E-617474519211}" presName="rootText" presStyleLbl="node3" presStyleIdx="0" presStyleCnt="4" custLinFactNeighborX="-7941" custLinFactNeighborY="-1787">
        <dgm:presLayoutVars>
          <dgm:chPref val="3"/>
        </dgm:presLayoutVars>
      </dgm:prSet>
      <dgm:spPr/>
      <dgm:t>
        <a:bodyPr/>
        <a:lstStyle/>
        <a:p>
          <a:endParaRPr lang="ru-RU"/>
        </a:p>
      </dgm:t>
    </dgm:pt>
    <dgm:pt modelId="{A0DB431A-5F7D-4823-9B39-A8E826A7D493}" type="pres">
      <dgm:prSet presAssocID="{E6963BAB-5F30-4CC0-934E-617474519211}" presName="rootConnector" presStyleLbl="node3" presStyleIdx="0" presStyleCnt="4"/>
      <dgm:spPr/>
      <dgm:t>
        <a:bodyPr/>
        <a:lstStyle/>
        <a:p>
          <a:endParaRPr lang="ru-RU"/>
        </a:p>
      </dgm:t>
    </dgm:pt>
    <dgm:pt modelId="{8206274B-4E99-40B9-8EB0-6F26D5AD1A18}" type="pres">
      <dgm:prSet presAssocID="{E6963BAB-5F30-4CC0-934E-617474519211}" presName="hierChild4" presStyleCnt="0"/>
      <dgm:spPr/>
      <dgm:t>
        <a:bodyPr/>
        <a:lstStyle/>
        <a:p>
          <a:endParaRPr lang="ru-RU"/>
        </a:p>
      </dgm:t>
    </dgm:pt>
    <dgm:pt modelId="{16988BCE-1303-4712-86BD-A87C693F0479}" type="pres">
      <dgm:prSet presAssocID="{E6963BAB-5F30-4CC0-934E-617474519211}" presName="hierChild5" presStyleCnt="0"/>
      <dgm:spPr/>
      <dgm:t>
        <a:bodyPr/>
        <a:lstStyle/>
        <a:p>
          <a:endParaRPr lang="ru-RU"/>
        </a:p>
      </dgm:t>
    </dgm:pt>
    <dgm:pt modelId="{751B31FB-9E05-483E-8332-78666563F695}" type="pres">
      <dgm:prSet presAssocID="{FEAC96D1-4D15-431F-BD06-F5F53F6D3C50}" presName="Name37" presStyleLbl="parChTrans1D3" presStyleIdx="1" presStyleCnt="4"/>
      <dgm:spPr/>
      <dgm:t>
        <a:bodyPr/>
        <a:lstStyle/>
        <a:p>
          <a:endParaRPr lang="ru-RU"/>
        </a:p>
      </dgm:t>
    </dgm:pt>
    <dgm:pt modelId="{0A83C069-5205-4FA0-92C5-028B8AEF09DC}" type="pres">
      <dgm:prSet presAssocID="{9ED3CEDB-3685-4883-B7F5-5063B2AD80C6}" presName="hierRoot2" presStyleCnt="0">
        <dgm:presLayoutVars>
          <dgm:hierBranch val="init"/>
        </dgm:presLayoutVars>
      </dgm:prSet>
      <dgm:spPr/>
      <dgm:t>
        <a:bodyPr/>
        <a:lstStyle/>
        <a:p>
          <a:endParaRPr lang="ru-RU"/>
        </a:p>
      </dgm:t>
    </dgm:pt>
    <dgm:pt modelId="{8EA76197-B891-441A-91BF-059A83C53A94}" type="pres">
      <dgm:prSet presAssocID="{9ED3CEDB-3685-4883-B7F5-5063B2AD80C6}" presName="rootComposite" presStyleCnt="0"/>
      <dgm:spPr/>
      <dgm:t>
        <a:bodyPr/>
        <a:lstStyle/>
        <a:p>
          <a:endParaRPr lang="ru-RU"/>
        </a:p>
      </dgm:t>
    </dgm:pt>
    <dgm:pt modelId="{599288F1-AEC4-45B8-BBE1-38C901B50D4E}" type="pres">
      <dgm:prSet presAssocID="{9ED3CEDB-3685-4883-B7F5-5063B2AD80C6}" presName="rootText" presStyleLbl="node3" presStyleIdx="1" presStyleCnt="4">
        <dgm:presLayoutVars>
          <dgm:chPref val="3"/>
        </dgm:presLayoutVars>
      </dgm:prSet>
      <dgm:spPr/>
      <dgm:t>
        <a:bodyPr/>
        <a:lstStyle/>
        <a:p>
          <a:endParaRPr lang="ru-RU"/>
        </a:p>
      </dgm:t>
    </dgm:pt>
    <dgm:pt modelId="{B13E9DCA-094D-4AE2-9D2B-69A3D55A1774}" type="pres">
      <dgm:prSet presAssocID="{9ED3CEDB-3685-4883-B7F5-5063B2AD80C6}" presName="rootConnector" presStyleLbl="node3" presStyleIdx="1" presStyleCnt="4"/>
      <dgm:spPr/>
      <dgm:t>
        <a:bodyPr/>
        <a:lstStyle/>
        <a:p>
          <a:endParaRPr lang="ru-RU"/>
        </a:p>
      </dgm:t>
    </dgm:pt>
    <dgm:pt modelId="{02206B8F-2FFB-4E93-94A2-678C4FA9E55C}" type="pres">
      <dgm:prSet presAssocID="{9ED3CEDB-3685-4883-B7F5-5063B2AD80C6}" presName="hierChild4" presStyleCnt="0"/>
      <dgm:spPr/>
      <dgm:t>
        <a:bodyPr/>
        <a:lstStyle/>
        <a:p>
          <a:endParaRPr lang="ru-RU"/>
        </a:p>
      </dgm:t>
    </dgm:pt>
    <dgm:pt modelId="{7DE459E4-DFE4-4798-A0F6-5FF4B06F5EA6}" type="pres">
      <dgm:prSet presAssocID="{9ED3CEDB-3685-4883-B7F5-5063B2AD80C6}" presName="hierChild5" presStyleCnt="0"/>
      <dgm:spPr/>
      <dgm:t>
        <a:bodyPr/>
        <a:lstStyle/>
        <a:p>
          <a:endParaRPr lang="ru-RU"/>
        </a:p>
      </dgm:t>
    </dgm:pt>
    <dgm:pt modelId="{884F3057-B48E-456D-AAE7-0AE37A9BEA96}" type="pres">
      <dgm:prSet presAssocID="{BE59B69E-B3FF-4D91-9C32-43925188317E}" presName="hierChild5" presStyleCnt="0"/>
      <dgm:spPr/>
      <dgm:t>
        <a:bodyPr/>
        <a:lstStyle/>
        <a:p>
          <a:endParaRPr lang="ru-RU"/>
        </a:p>
      </dgm:t>
    </dgm:pt>
    <dgm:pt modelId="{3E20C24A-5444-4C64-8491-12C910DE20DB}" type="pres">
      <dgm:prSet presAssocID="{902C06B1-EAC4-490A-9E8C-3C91F5602079}" presName="Name37" presStyleLbl="parChTrans1D2" presStyleIdx="3" presStyleCnt="4"/>
      <dgm:spPr/>
      <dgm:t>
        <a:bodyPr/>
        <a:lstStyle/>
        <a:p>
          <a:endParaRPr lang="ru-RU"/>
        </a:p>
      </dgm:t>
    </dgm:pt>
    <dgm:pt modelId="{D26D0D32-DC55-4302-93E3-16A4B9C7F09C}" type="pres">
      <dgm:prSet presAssocID="{2D151DB6-B6CA-43C0-99AF-4376985592D7}" presName="hierRoot2" presStyleCnt="0">
        <dgm:presLayoutVars>
          <dgm:hierBranch val="init"/>
        </dgm:presLayoutVars>
      </dgm:prSet>
      <dgm:spPr/>
      <dgm:t>
        <a:bodyPr/>
        <a:lstStyle/>
        <a:p>
          <a:endParaRPr lang="ru-RU"/>
        </a:p>
      </dgm:t>
    </dgm:pt>
    <dgm:pt modelId="{FC6113C3-C18C-4CED-B5E6-4CB6700302B1}" type="pres">
      <dgm:prSet presAssocID="{2D151DB6-B6CA-43C0-99AF-4376985592D7}" presName="rootComposite" presStyleCnt="0"/>
      <dgm:spPr/>
      <dgm:t>
        <a:bodyPr/>
        <a:lstStyle/>
        <a:p>
          <a:endParaRPr lang="ru-RU"/>
        </a:p>
      </dgm:t>
    </dgm:pt>
    <dgm:pt modelId="{91AD152D-7639-4430-82CF-F67D967F8051}" type="pres">
      <dgm:prSet presAssocID="{2D151DB6-B6CA-43C0-99AF-4376985592D7}" presName="rootText" presStyleLbl="node2" presStyleIdx="3" presStyleCnt="4" custLinFactNeighborX="15338" custLinFactNeighborY="-2106">
        <dgm:presLayoutVars>
          <dgm:chPref val="3"/>
        </dgm:presLayoutVars>
      </dgm:prSet>
      <dgm:spPr/>
      <dgm:t>
        <a:bodyPr/>
        <a:lstStyle/>
        <a:p>
          <a:endParaRPr lang="ru-RU"/>
        </a:p>
      </dgm:t>
    </dgm:pt>
    <dgm:pt modelId="{DC8D5973-F52C-4702-86FF-24EA5AB60773}" type="pres">
      <dgm:prSet presAssocID="{2D151DB6-B6CA-43C0-99AF-4376985592D7}" presName="rootConnector" presStyleLbl="node2" presStyleIdx="3" presStyleCnt="4"/>
      <dgm:spPr/>
      <dgm:t>
        <a:bodyPr/>
        <a:lstStyle/>
        <a:p>
          <a:endParaRPr lang="ru-RU"/>
        </a:p>
      </dgm:t>
    </dgm:pt>
    <dgm:pt modelId="{3B991034-976A-47DE-8092-7AEFCCDD8653}" type="pres">
      <dgm:prSet presAssocID="{2D151DB6-B6CA-43C0-99AF-4376985592D7}" presName="hierChild4" presStyleCnt="0"/>
      <dgm:spPr/>
      <dgm:t>
        <a:bodyPr/>
        <a:lstStyle/>
        <a:p>
          <a:endParaRPr lang="ru-RU"/>
        </a:p>
      </dgm:t>
    </dgm:pt>
    <dgm:pt modelId="{BB7AAE68-97B9-4E29-876A-BF96F5DF09C4}" type="pres">
      <dgm:prSet presAssocID="{906BEE24-EE0E-4408-9C37-948D3998EDE8}" presName="Name37" presStyleLbl="parChTrans1D3" presStyleIdx="2" presStyleCnt="4"/>
      <dgm:spPr/>
      <dgm:t>
        <a:bodyPr/>
        <a:lstStyle/>
        <a:p>
          <a:endParaRPr lang="ru-RU"/>
        </a:p>
      </dgm:t>
    </dgm:pt>
    <dgm:pt modelId="{0C4B23BF-8F30-44D5-815F-1822A1DEF3F6}" type="pres">
      <dgm:prSet presAssocID="{83B8C528-CB57-4211-BB1B-3DDBAE86B026}" presName="hierRoot2" presStyleCnt="0">
        <dgm:presLayoutVars>
          <dgm:hierBranch val="init"/>
        </dgm:presLayoutVars>
      </dgm:prSet>
      <dgm:spPr/>
      <dgm:t>
        <a:bodyPr/>
        <a:lstStyle/>
        <a:p>
          <a:endParaRPr lang="ru-RU"/>
        </a:p>
      </dgm:t>
    </dgm:pt>
    <dgm:pt modelId="{42221B41-92F7-4555-BF69-C042548ACE31}" type="pres">
      <dgm:prSet presAssocID="{83B8C528-CB57-4211-BB1B-3DDBAE86B026}" presName="rootComposite" presStyleCnt="0"/>
      <dgm:spPr/>
      <dgm:t>
        <a:bodyPr/>
        <a:lstStyle/>
        <a:p>
          <a:endParaRPr lang="ru-RU"/>
        </a:p>
      </dgm:t>
    </dgm:pt>
    <dgm:pt modelId="{8A57A1D2-3D66-4AEE-B106-FF2307B3A071}" type="pres">
      <dgm:prSet presAssocID="{83B8C528-CB57-4211-BB1B-3DDBAE86B026}" presName="rootText" presStyleLbl="node3" presStyleIdx="2" presStyleCnt="4">
        <dgm:presLayoutVars>
          <dgm:chPref val="3"/>
        </dgm:presLayoutVars>
      </dgm:prSet>
      <dgm:spPr/>
      <dgm:t>
        <a:bodyPr/>
        <a:lstStyle/>
        <a:p>
          <a:endParaRPr lang="ru-RU"/>
        </a:p>
      </dgm:t>
    </dgm:pt>
    <dgm:pt modelId="{CF6BA271-30E3-4920-8515-A81AF1FCF891}" type="pres">
      <dgm:prSet presAssocID="{83B8C528-CB57-4211-BB1B-3DDBAE86B026}" presName="rootConnector" presStyleLbl="node3" presStyleIdx="2" presStyleCnt="4"/>
      <dgm:spPr/>
      <dgm:t>
        <a:bodyPr/>
        <a:lstStyle/>
        <a:p>
          <a:endParaRPr lang="ru-RU"/>
        </a:p>
      </dgm:t>
    </dgm:pt>
    <dgm:pt modelId="{39451B0C-0292-41D8-A597-CAD05B47EDAF}" type="pres">
      <dgm:prSet presAssocID="{83B8C528-CB57-4211-BB1B-3DDBAE86B026}" presName="hierChild4" presStyleCnt="0"/>
      <dgm:spPr/>
      <dgm:t>
        <a:bodyPr/>
        <a:lstStyle/>
        <a:p>
          <a:endParaRPr lang="ru-RU"/>
        </a:p>
      </dgm:t>
    </dgm:pt>
    <dgm:pt modelId="{F883FFE1-A148-459E-9F02-B6A8791F73DA}" type="pres">
      <dgm:prSet presAssocID="{83B8C528-CB57-4211-BB1B-3DDBAE86B026}" presName="hierChild5" presStyleCnt="0"/>
      <dgm:spPr/>
      <dgm:t>
        <a:bodyPr/>
        <a:lstStyle/>
        <a:p>
          <a:endParaRPr lang="ru-RU"/>
        </a:p>
      </dgm:t>
    </dgm:pt>
    <dgm:pt modelId="{9EE76A4A-6707-4540-9ED7-8BC2A029EEF4}" type="pres">
      <dgm:prSet presAssocID="{A87F624D-DC31-46A1-9E9F-EC288F39C971}" presName="Name37" presStyleLbl="parChTrans1D3" presStyleIdx="3" presStyleCnt="4"/>
      <dgm:spPr/>
      <dgm:t>
        <a:bodyPr/>
        <a:lstStyle/>
        <a:p>
          <a:endParaRPr lang="ru-RU"/>
        </a:p>
      </dgm:t>
    </dgm:pt>
    <dgm:pt modelId="{0921EBC5-425A-4628-904E-BA096FE6509B}" type="pres">
      <dgm:prSet presAssocID="{B4072B5C-942F-40B6-A260-6F767A81DA39}" presName="hierRoot2" presStyleCnt="0">
        <dgm:presLayoutVars>
          <dgm:hierBranch val="init"/>
        </dgm:presLayoutVars>
      </dgm:prSet>
      <dgm:spPr/>
      <dgm:t>
        <a:bodyPr/>
        <a:lstStyle/>
        <a:p>
          <a:endParaRPr lang="ru-RU"/>
        </a:p>
      </dgm:t>
    </dgm:pt>
    <dgm:pt modelId="{90ACB069-3488-453B-8B77-B50D6A6726DF}" type="pres">
      <dgm:prSet presAssocID="{B4072B5C-942F-40B6-A260-6F767A81DA39}" presName="rootComposite" presStyleCnt="0"/>
      <dgm:spPr/>
      <dgm:t>
        <a:bodyPr/>
        <a:lstStyle/>
        <a:p>
          <a:endParaRPr lang="ru-RU"/>
        </a:p>
      </dgm:t>
    </dgm:pt>
    <dgm:pt modelId="{903A7240-0BCD-4073-9C7C-0E0E08758FCC}" type="pres">
      <dgm:prSet presAssocID="{B4072B5C-942F-40B6-A260-6F767A81DA39}" presName="rootText" presStyleLbl="node3" presStyleIdx="3" presStyleCnt="4">
        <dgm:presLayoutVars>
          <dgm:chPref val="3"/>
        </dgm:presLayoutVars>
      </dgm:prSet>
      <dgm:spPr/>
      <dgm:t>
        <a:bodyPr/>
        <a:lstStyle/>
        <a:p>
          <a:endParaRPr lang="ru-RU"/>
        </a:p>
      </dgm:t>
    </dgm:pt>
    <dgm:pt modelId="{776B6309-EF68-4A86-98E4-08E44B3424B8}" type="pres">
      <dgm:prSet presAssocID="{B4072B5C-942F-40B6-A260-6F767A81DA39}" presName="rootConnector" presStyleLbl="node3" presStyleIdx="3" presStyleCnt="4"/>
      <dgm:spPr/>
      <dgm:t>
        <a:bodyPr/>
        <a:lstStyle/>
        <a:p>
          <a:endParaRPr lang="ru-RU"/>
        </a:p>
      </dgm:t>
    </dgm:pt>
    <dgm:pt modelId="{442BF3E7-4B77-44BF-A5F7-2DD73A6B8AFA}" type="pres">
      <dgm:prSet presAssocID="{B4072B5C-942F-40B6-A260-6F767A81DA39}" presName="hierChild4" presStyleCnt="0"/>
      <dgm:spPr/>
      <dgm:t>
        <a:bodyPr/>
        <a:lstStyle/>
        <a:p>
          <a:endParaRPr lang="ru-RU"/>
        </a:p>
      </dgm:t>
    </dgm:pt>
    <dgm:pt modelId="{FAD56E5D-BD98-47F3-820B-60CD406F1AB0}" type="pres">
      <dgm:prSet presAssocID="{B4072B5C-942F-40B6-A260-6F767A81DA39}" presName="hierChild5" presStyleCnt="0"/>
      <dgm:spPr/>
      <dgm:t>
        <a:bodyPr/>
        <a:lstStyle/>
        <a:p>
          <a:endParaRPr lang="ru-RU"/>
        </a:p>
      </dgm:t>
    </dgm:pt>
    <dgm:pt modelId="{F331E947-DEA8-4B8D-92FC-958F7E08A8E6}" type="pres">
      <dgm:prSet presAssocID="{2D151DB6-B6CA-43C0-99AF-4376985592D7}" presName="hierChild5" presStyleCnt="0"/>
      <dgm:spPr/>
      <dgm:t>
        <a:bodyPr/>
        <a:lstStyle/>
        <a:p>
          <a:endParaRPr lang="ru-RU"/>
        </a:p>
      </dgm:t>
    </dgm:pt>
    <dgm:pt modelId="{B754DD66-B1A7-4542-A018-F701D9D6CDF7}" type="pres">
      <dgm:prSet presAssocID="{6804E0EE-8C7C-4192-AB24-C3E3AAB7C92E}" presName="hierChild3" presStyleCnt="0"/>
      <dgm:spPr/>
      <dgm:t>
        <a:bodyPr/>
        <a:lstStyle/>
        <a:p>
          <a:endParaRPr lang="ru-RU"/>
        </a:p>
      </dgm:t>
    </dgm:pt>
  </dgm:ptLst>
  <dgm:cxnLst>
    <dgm:cxn modelId="{8F3617A5-D5B6-409A-BF95-4E935AF3800A}" type="presOf" srcId="{B4072B5C-942F-40B6-A260-6F767A81DA39}" destId="{903A7240-0BCD-4073-9C7C-0E0E08758FCC}" srcOrd="0" destOrd="0" presId="urn:microsoft.com/office/officeart/2005/8/layout/orgChart1"/>
    <dgm:cxn modelId="{CFE810D9-3E28-4493-BB75-1BA3BBF7D6CC}" type="presOf" srcId="{F014B5ED-0E4D-466F-9CEF-4949CB1E0C72}" destId="{0DB63A52-4F44-4ABB-97FA-105A3A2AB0F3}" srcOrd="1" destOrd="0" presId="urn:microsoft.com/office/officeart/2005/8/layout/orgChart1"/>
    <dgm:cxn modelId="{66F1E7A2-5B43-4069-B79B-89D8255F337B}" srcId="{BE59B69E-B3FF-4D91-9C32-43925188317E}" destId="{E6963BAB-5F30-4CC0-934E-617474519211}" srcOrd="0" destOrd="0" parTransId="{18EE0A29-D790-4778-8527-EBCA4DC84939}" sibTransId="{59E3D1DD-97A8-4EE4-A91F-04F0480605D1}"/>
    <dgm:cxn modelId="{BB6D0972-26DF-4A92-9902-E5E3A7AEB120}" srcId="{BE59B69E-B3FF-4D91-9C32-43925188317E}" destId="{9ED3CEDB-3685-4883-B7F5-5063B2AD80C6}" srcOrd="1" destOrd="0" parTransId="{FEAC96D1-4D15-431F-BD06-F5F53F6D3C50}" sibTransId="{8845E783-31E3-4903-B928-2476C50BD6CA}"/>
    <dgm:cxn modelId="{909440BF-3109-4965-9538-6D06119C17D0}" type="presOf" srcId="{FEAC96D1-4D15-431F-BD06-F5F53F6D3C50}" destId="{751B31FB-9E05-483E-8332-78666563F695}" srcOrd="0" destOrd="0" presId="urn:microsoft.com/office/officeart/2005/8/layout/orgChart1"/>
    <dgm:cxn modelId="{594A7F29-3600-4429-8F9E-D2F5F5A457FB}" srcId="{CAC359A7-FE23-4316-B2CD-48B120DEC389}" destId="{6804E0EE-8C7C-4192-AB24-C3E3AAB7C92E}" srcOrd="0" destOrd="0" parTransId="{5273B520-3ADD-4989-94F4-AF8FF70D6ED9}" sibTransId="{E76C9E3B-973C-4156-A7E0-56D7E38B7A4C}"/>
    <dgm:cxn modelId="{5D517E46-246E-4681-B2A3-188CE9DBD9F6}" type="presOf" srcId="{6804E0EE-8C7C-4192-AB24-C3E3AAB7C92E}" destId="{92051672-4D7A-4D58-81F5-8F7296AC4836}" srcOrd="1" destOrd="0" presId="urn:microsoft.com/office/officeart/2005/8/layout/orgChart1"/>
    <dgm:cxn modelId="{75520EA0-27BE-4F48-82B3-5E4D93310300}" type="presOf" srcId="{AB714E0D-9E7D-42E2-8E11-131B13AD728B}" destId="{2BCC9E4C-EBA7-426F-B495-3433CEE524E0}" srcOrd="0" destOrd="0" presId="urn:microsoft.com/office/officeart/2005/8/layout/orgChart1"/>
    <dgm:cxn modelId="{FC03E227-92DC-4B73-8269-9042B7B4F08D}" type="presOf" srcId="{83B8C528-CB57-4211-BB1B-3DDBAE86B026}" destId="{CF6BA271-30E3-4920-8515-A81AF1FCF891}" srcOrd="1" destOrd="0" presId="urn:microsoft.com/office/officeart/2005/8/layout/orgChart1"/>
    <dgm:cxn modelId="{CDBEF410-82E0-43BB-A940-E87E4D0D1E99}" type="presOf" srcId="{906BEE24-EE0E-4408-9C37-948D3998EDE8}" destId="{BB7AAE68-97B9-4E29-876A-BF96F5DF09C4}" srcOrd="0" destOrd="0" presId="urn:microsoft.com/office/officeart/2005/8/layout/orgChart1"/>
    <dgm:cxn modelId="{A1C66FFC-09FD-4EC3-9AFF-2D21F8ACFCD7}" type="presOf" srcId="{0EEA137F-7B61-4EDB-ADD1-8F21D669C515}" destId="{B4842494-5634-4D8C-ADD2-7A4CACE73CD3}" srcOrd="0" destOrd="0" presId="urn:microsoft.com/office/officeart/2005/8/layout/orgChart1"/>
    <dgm:cxn modelId="{D3E47D29-81CE-4C47-8B2D-A034E03F02C5}" type="presOf" srcId="{18EE0A29-D790-4778-8527-EBCA4DC84939}" destId="{A437D2A5-C5B8-4065-8A00-24564CB1457F}" srcOrd="0" destOrd="0" presId="urn:microsoft.com/office/officeart/2005/8/layout/orgChart1"/>
    <dgm:cxn modelId="{A55989F0-4A57-432E-BFD1-7C481DDD4BC6}" type="presOf" srcId="{BE59B69E-B3FF-4D91-9C32-43925188317E}" destId="{F700247F-27F0-4AE3-BED2-E1C7865E7040}" srcOrd="0" destOrd="0" presId="urn:microsoft.com/office/officeart/2005/8/layout/orgChart1"/>
    <dgm:cxn modelId="{604DEFAE-F2D3-46F0-B1A5-202EE32F27EA}" type="presOf" srcId="{BE59B69E-B3FF-4D91-9C32-43925188317E}" destId="{726FE46E-7A97-488A-AD4C-2974FAF669D7}" srcOrd="1" destOrd="0" presId="urn:microsoft.com/office/officeart/2005/8/layout/orgChart1"/>
    <dgm:cxn modelId="{FB0A76D7-DA5E-4C9C-9F09-6A3B4E900104}" srcId="{6804E0EE-8C7C-4192-AB24-C3E3AAB7C92E}" destId="{2D151DB6-B6CA-43C0-99AF-4376985592D7}" srcOrd="3" destOrd="0" parTransId="{902C06B1-EAC4-490A-9E8C-3C91F5602079}" sibTransId="{758BD150-7505-460F-8E6D-90D22C956748}"/>
    <dgm:cxn modelId="{FA4BFF22-CA0B-499F-8106-C7EE770D998F}" type="presOf" srcId="{C181F5C7-7A80-4FA5-BDD5-F1746CC9CA05}" destId="{0C9C10F9-2635-48AC-AECD-EB96D3D648FE}" srcOrd="0" destOrd="0" presId="urn:microsoft.com/office/officeart/2005/8/layout/orgChart1"/>
    <dgm:cxn modelId="{489FBB86-0F27-40A3-BB2D-4E44602F7F8D}" type="presOf" srcId="{9ED3CEDB-3685-4883-B7F5-5063B2AD80C6}" destId="{599288F1-AEC4-45B8-BBE1-38C901B50D4E}" srcOrd="0" destOrd="0" presId="urn:microsoft.com/office/officeart/2005/8/layout/orgChart1"/>
    <dgm:cxn modelId="{597478B4-9576-40F1-89B8-B0159F2859F1}" srcId="{2D151DB6-B6CA-43C0-99AF-4376985592D7}" destId="{B4072B5C-942F-40B6-A260-6F767A81DA39}" srcOrd="1" destOrd="0" parTransId="{A87F624D-DC31-46A1-9E9F-EC288F39C971}" sibTransId="{67EC28EA-83A4-4531-A390-70C79DF3B79C}"/>
    <dgm:cxn modelId="{941973B9-6BB5-4716-A92D-D03E99ABE904}" srcId="{6804E0EE-8C7C-4192-AB24-C3E3AAB7C92E}" destId="{BE59B69E-B3FF-4D91-9C32-43925188317E}" srcOrd="2" destOrd="0" parTransId="{AB714E0D-9E7D-42E2-8E11-131B13AD728B}" sibTransId="{EBDE1CED-C244-409A-93A0-02D920EEF312}"/>
    <dgm:cxn modelId="{8080DE5A-9F8A-4776-AF54-2BE1E0A55E67}" srcId="{2D151DB6-B6CA-43C0-99AF-4376985592D7}" destId="{83B8C528-CB57-4211-BB1B-3DDBAE86B026}" srcOrd="0" destOrd="0" parTransId="{906BEE24-EE0E-4408-9C37-948D3998EDE8}" sibTransId="{7F8A23C2-97BD-4099-A257-2D9A16566B4C}"/>
    <dgm:cxn modelId="{BF3FA1CD-7462-4075-9097-EB5E6829C173}" type="presOf" srcId="{B4072B5C-942F-40B6-A260-6F767A81DA39}" destId="{776B6309-EF68-4A86-98E4-08E44B3424B8}" srcOrd="1" destOrd="0" presId="urn:microsoft.com/office/officeart/2005/8/layout/orgChart1"/>
    <dgm:cxn modelId="{9788987D-0280-4DEB-BE09-70F8AAFE32A4}" type="presOf" srcId="{F014B5ED-0E4D-466F-9CEF-4949CB1E0C72}" destId="{9F550BF0-A29C-44FB-B39D-783E745D6A4F}" srcOrd="0" destOrd="0" presId="urn:microsoft.com/office/officeart/2005/8/layout/orgChart1"/>
    <dgm:cxn modelId="{66AE8D2F-E1CE-4DC6-A4F2-6ABB56CC8A6B}" srcId="{6804E0EE-8C7C-4192-AB24-C3E3AAB7C92E}" destId="{F014B5ED-0E4D-466F-9CEF-4949CB1E0C72}" srcOrd="1" destOrd="0" parTransId="{C181F5C7-7A80-4FA5-BDD5-F1746CC9CA05}" sibTransId="{D6A76691-6145-4FF0-B966-3BFB454F6D5D}"/>
    <dgm:cxn modelId="{591F88F0-293A-4963-88F1-D83BB10AA3AD}" type="presOf" srcId="{E6963BAB-5F30-4CC0-934E-617474519211}" destId="{A120A598-00AA-49E8-B650-BE19CB699342}" srcOrd="0" destOrd="0" presId="urn:microsoft.com/office/officeart/2005/8/layout/orgChart1"/>
    <dgm:cxn modelId="{CAE15765-F3AF-4FDF-A21C-952DFFB386ED}" type="presOf" srcId="{C9CEE752-3F81-4380-86CD-CC96CCB42E73}" destId="{A45AF27E-46CB-4B00-B89E-894911C3D22B}" srcOrd="0" destOrd="0" presId="urn:microsoft.com/office/officeart/2005/8/layout/orgChart1"/>
    <dgm:cxn modelId="{373779E3-D3EE-4AF6-98E9-C0DF0B9C08AE}" type="presOf" srcId="{902C06B1-EAC4-490A-9E8C-3C91F5602079}" destId="{3E20C24A-5444-4C64-8491-12C910DE20DB}" srcOrd="0" destOrd="0" presId="urn:microsoft.com/office/officeart/2005/8/layout/orgChart1"/>
    <dgm:cxn modelId="{A3DD56C9-146B-491A-92B2-3291042A04A4}" type="presOf" srcId="{83B8C528-CB57-4211-BB1B-3DDBAE86B026}" destId="{8A57A1D2-3D66-4AEE-B106-FF2307B3A071}" srcOrd="0" destOrd="0" presId="urn:microsoft.com/office/officeart/2005/8/layout/orgChart1"/>
    <dgm:cxn modelId="{CF843D4F-C718-422A-8E10-F2324E4C020D}" type="presOf" srcId="{0EEA137F-7B61-4EDB-ADD1-8F21D669C515}" destId="{554BC0AD-2DD4-4DA2-B011-D94F1D95F925}" srcOrd="1" destOrd="0" presId="urn:microsoft.com/office/officeart/2005/8/layout/orgChart1"/>
    <dgm:cxn modelId="{96897C3B-CC21-4B3D-AE61-A03A2CBE41E6}" type="presOf" srcId="{CAC359A7-FE23-4316-B2CD-48B120DEC389}" destId="{1959B6A8-C3BD-4A0E-8ADE-75E699BBEF6D}" srcOrd="0" destOrd="0" presId="urn:microsoft.com/office/officeart/2005/8/layout/orgChart1"/>
    <dgm:cxn modelId="{86E6075E-4BF4-4A30-9A2D-A0930C85AECD}" type="presOf" srcId="{E6963BAB-5F30-4CC0-934E-617474519211}" destId="{A0DB431A-5F7D-4823-9B39-A8E826A7D493}" srcOrd="1" destOrd="0" presId="urn:microsoft.com/office/officeart/2005/8/layout/orgChart1"/>
    <dgm:cxn modelId="{AC567220-DC98-4404-A5EB-AE1E02FC1718}" type="presOf" srcId="{2D151DB6-B6CA-43C0-99AF-4376985592D7}" destId="{DC8D5973-F52C-4702-86FF-24EA5AB60773}" srcOrd="1" destOrd="0" presId="urn:microsoft.com/office/officeart/2005/8/layout/orgChart1"/>
    <dgm:cxn modelId="{19C68102-138F-4934-912A-0612BD46D595}" type="presOf" srcId="{6804E0EE-8C7C-4192-AB24-C3E3AAB7C92E}" destId="{87742D1E-4350-4233-9F7C-D6D4DF2EB59F}" srcOrd="0" destOrd="0" presId="urn:microsoft.com/office/officeart/2005/8/layout/orgChart1"/>
    <dgm:cxn modelId="{F9DD8227-5E2E-488F-A2CF-072A9C1F207E}" type="presOf" srcId="{2D151DB6-B6CA-43C0-99AF-4376985592D7}" destId="{91AD152D-7639-4430-82CF-F67D967F8051}" srcOrd="0" destOrd="0" presId="urn:microsoft.com/office/officeart/2005/8/layout/orgChart1"/>
    <dgm:cxn modelId="{C1FD9846-EE4A-4A5B-810B-D6EE26D1CC18}" type="presOf" srcId="{A87F624D-DC31-46A1-9E9F-EC288F39C971}" destId="{9EE76A4A-6707-4540-9ED7-8BC2A029EEF4}" srcOrd="0" destOrd="0" presId="urn:microsoft.com/office/officeart/2005/8/layout/orgChart1"/>
    <dgm:cxn modelId="{C8460EA0-E632-4561-8961-80B1B422D645}" srcId="{6804E0EE-8C7C-4192-AB24-C3E3AAB7C92E}" destId="{0EEA137F-7B61-4EDB-ADD1-8F21D669C515}" srcOrd="0" destOrd="0" parTransId="{C9CEE752-3F81-4380-86CD-CC96CCB42E73}" sibTransId="{97BE7F22-6B35-4C35-8B29-62B538185E4F}"/>
    <dgm:cxn modelId="{A29A9D56-2558-464D-848B-4854DD871699}" type="presOf" srcId="{9ED3CEDB-3685-4883-B7F5-5063B2AD80C6}" destId="{B13E9DCA-094D-4AE2-9D2B-69A3D55A1774}" srcOrd="1" destOrd="0" presId="urn:microsoft.com/office/officeart/2005/8/layout/orgChart1"/>
    <dgm:cxn modelId="{D50688D0-727A-45BB-B12D-746DF9F7D809}" type="presParOf" srcId="{1959B6A8-C3BD-4A0E-8ADE-75E699BBEF6D}" destId="{59662B7E-5992-4FD6-A1D3-A9D5723FDE88}" srcOrd="0" destOrd="0" presId="urn:microsoft.com/office/officeart/2005/8/layout/orgChart1"/>
    <dgm:cxn modelId="{93441672-E204-442B-B9C7-A18178B961D5}" type="presParOf" srcId="{59662B7E-5992-4FD6-A1D3-A9D5723FDE88}" destId="{DAE98F15-0EF9-450C-9CCD-D496509E158B}" srcOrd="0" destOrd="0" presId="urn:microsoft.com/office/officeart/2005/8/layout/orgChart1"/>
    <dgm:cxn modelId="{8883D42C-8969-479A-A3BE-169DBE5CC3D4}" type="presParOf" srcId="{DAE98F15-0EF9-450C-9CCD-D496509E158B}" destId="{87742D1E-4350-4233-9F7C-D6D4DF2EB59F}" srcOrd="0" destOrd="0" presId="urn:microsoft.com/office/officeart/2005/8/layout/orgChart1"/>
    <dgm:cxn modelId="{E51F6BBE-52A7-4740-9D12-925C63F85303}" type="presParOf" srcId="{DAE98F15-0EF9-450C-9CCD-D496509E158B}" destId="{92051672-4D7A-4D58-81F5-8F7296AC4836}" srcOrd="1" destOrd="0" presId="urn:microsoft.com/office/officeart/2005/8/layout/orgChart1"/>
    <dgm:cxn modelId="{5EFD8BF4-35B4-4A72-98F7-8118AC7A0908}" type="presParOf" srcId="{59662B7E-5992-4FD6-A1D3-A9D5723FDE88}" destId="{13FE97C2-C8BA-4DEB-99F6-04C30B3606AA}" srcOrd="1" destOrd="0" presId="urn:microsoft.com/office/officeart/2005/8/layout/orgChart1"/>
    <dgm:cxn modelId="{8CDD4284-B379-4DD2-94CE-D1059A2D9B7F}" type="presParOf" srcId="{13FE97C2-C8BA-4DEB-99F6-04C30B3606AA}" destId="{A45AF27E-46CB-4B00-B89E-894911C3D22B}" srcOrd="0" destOrd="0" presId="urn:microsoft.com/office/officeart/2005/8/layout/orgChart1"/>
    <dgm:cxn modelId="{767D0C6B-5EF2-4DBC-BBBB-44CC2E3BC24C}" type="presParOf" srcId="{13FE97C2-C8BA-4DEB-99F6-04C30B3606AA}" destId="{564DD400-2788-4D9B-B30F-62A6ADF7B0D9}" srcOrd="1" destOrd="0" presId="urn:microsoft.com/office/officeart/2005/8/layout/orgChart1"/>
    <dgm:cxn modelId="{EFB9B83F-F246-4C10-A92B-1E00BDEF2722}" type="presParOf" srcId="{564DD400-2788-4D9B-B30F-62A6ADF7B0D9}" destId="{34E31B58-87C9-43BC-AB29-507CD6E73B3E}" srcOrd="0" destOrd="0" presId="urn:microsoft.com/office/officeart/2005/8/layout/orgChart1"/>
    <dgm:cxn modelId="{EEE7B96A-F764-4AF6-826B-671D40556FAB}" type="presParOf" srcId="{34E31B58-87C9-43BC-AB29-507CD6E73B3E}" destId="{B4842494-5634-4D8C-ADD2-7A4CACE73CD3}" srcOrd="0" destOrd="0" presId="urn:microsoft.com/office/officeart/2005/8/layout/orgChart1"/>
    <dgm:cxn modelId="{D58D9BC2-1449-4B30-9793-F31DA7A05DC9}" type="presParOf" srcId="{34E31B58-87C9-43BC-AB29-507CD6E73B3E}" destId="{554BC0AD-2DD4-4DA2-B011-D94F1D95F925}" srcOrd="1" destOrd="0" presId="urn:microsoft.com/office/officeart/2005/8/layout/orgChart1"/>
    <dgm:cxn modelId="{BBA7E67F-4446-4AF0-9701-6931ED990550}" type="presParOf" srcId="{564DD400-2788-4D9B-B30F-62A6ADF7B0D9}" destId="{F644F8A0-61A5-4FA0-8EB1-AA413C71C518}" srcOrd="1" destOrd="0" presId="urn:microsoft.com/office/officeart/2005/8/layout/orgChart1"/>
    <dgm:cxn modelId="{AE946C79-19D3-489F-BB85-85AF103FA468}" type="presParOf" srcId="{564DD400-2788-4D9B-B30F-62A6ADF7B0D9}" destId="{0FB1D605-08F5-41A1-BDC7-FE147156F588}" srcOrd="2" destOrd="0" presId="urn:microsoft.com/office/officeart/2005/8/layout/orgChart1"/>
    <dgm:cxn modelId="{F42D2B89-724D-471C-984F-42DD5E7AD257}" type="presParOf" srcId="{13FE97C2-C8BA-4DEB-99F6-04C30B3606AA}" destId="{0C9C10F9-2635-48AC-AECD-EB96D3D648FE}" srcOrd="2" destOrd="0" presId="urn:microsoft.com/office/officeart/2005/8/layout/orgChart1"/>
    <dgm:cxn modelId="{8F9C107D-16AA-4EA5-9DA4-F7F550778534}" type="presParOf" srcId="{13FE97C2-C8BA-4DEB-99F6-04C30B3606AA}" destId="{96DEA6BD-4E7C-477C-B8F7-869B5A65020E}" srcOrd="3" destOrd="0" presId="urn:microsoft.com/office/officeart/2005/8/layout/orgChart1"/>
    <dgm:cxn modelId="{E55795CC-1037-4F7E-8F6B-DA850C3BFBE4}" type="presParOf" srcId="{96DEA6BD-4E7C-477C-B8F7-869B5A65020E}" destId="{80367AE5-2047-4F88-84B4-1F966E6530B3}" srcOrd="0" destOrd="0" presId="urn:microsoft.com/office/officeart/2005/8/layout/orgChart1"/>
    <dgm:cxn modelId="{C324FB02-F3EC-465C-AB79-F78D12044F95}" type="presParOf" srcId="{80367AE5-2047-4F88-84B4-1F966E6530B3}" destId="{9F550BF0-A29C-44FB-B39D-783E745D6A4F}" srcOrd="0" destOrd="0" presId="urn:microsoft.com/office/officeart/2005/8/layout/orgChart1"/>
    <dgm:cxn modelId="{853C4D43-2F17-478F-9C97-DF87B7FAA377}" type="presParOf" srcId="{80367AE5-2047-4F88-84B4-1F966E6530B3}" destId="{0DB63A52-4F44-4ABB-97FA-105A3A2AB0F3}" srcOrd="1" destOrd="0" presId="urn:microsoft.com/office/officeart/2005/8/layout/orgChart1"/>
    <dgm:cxn modelId="{96503B73-D9F4-45A3-85FA-C808C3F6A602}" type="presParOf" srcId="{96DEA6BD-4E7C-477C-B8F7-869B5A65020E}" destId="{6B572407-4302-4FF2-9F1E-5A042412BFE7}" srcOrd="1" destOrd="0" presId="urn:microsoft.com/office/officeart/2005/8/layout/orgChart1"/>
    <dgm:cxn modelId="{9F7E29A7-DA3D-4B3C-80B5-7D70DD23FF5E}" type="presParOf" srcId="{96DEA6BD-4E7C-477C-B8F7-869B5A65020E}" destId="{C44C0163-D510-48AA-8710-63BCCFD30385}" srcOrd="2" destOrd="0" presId="urn:microsoft.com/office/officeart/2005/8/layout/orgChart1"/>
    <dgm:cxn modelId="{C6AA9582-862C-4C2E-854B-2A1D41D5CDD0}" type="presParOf" srcId="{13FE97C2-C8BA-4DEB-99F6-04C30B3606AA}" destId="{2BCC9E4C-EBA7-426F-B495-3433CEE524E0}" srcOrd="4" destOrd="0" presId="urn:microsoft.com/office/officeart/2005/8/layout/orgChart1"/>
    <dgm:cxn modelId="{3B6D4EDE-DF0C-4B6C-8EA7-1C805DF4D7CD}" type="presParOf" srcId="{13FE97C2-C8BA-4DEB-99F6-04C30B3606AA}" destId="{BB877CB0-3470-4914-AB1C-0ACBAFE11747}" srcOrd="5" destOrd="0" presId="urn:microsoft.com/office/officeart/2005/8/layout/orgChart1"/>
    <dgm:cxn modelId="{DBCC2420-C1FF-4428-A20C-A6C46BDA743B}" type="presParOf" srcId="{BB877CB0-3470-4914-AB1C-0ACBAFE11747}" destId="{F7060898-0538-449D-8A7B-D13AB2FACC6A}" srcOrd="0" destOrd="0" presId="urn:microsoft.com/office/officeart/2005/8/layout/orgChart1"/>
    <dgm:cxn modelId="{AC9957BE-672E-4ADB-81B8-AACBAF1B1F07}" type="presParOf" srcId="{F7060898-0538-449D-8A7B-D13AB2FACC6A}" destId="{F700247F-27F0-4AE3-BED2-E1C7865E7040}" srcOrd="0" destOrd="0" presId="urn:microsoft.com/office/officeart/2005/8/layout/orgChart1"/>
    <dgm:cxn modelId="{2AB5C0F1-306D-48D6-8B3D-38BE32E6B4B9}" type="presParOf" srcId="{F7060898-0538-449D-8A7B-D13AB2FACC6A}" destId="{726FE46E-7A97-488A-AD4C-2974FAF669D7}" srcOrd="1" destOrd="0" presId="urn:microsoft.com/office/officeart/2005/8/layout/orgChart1"/>
    <dgm:cxn modelId="{87027478-D348-4788-8214-4965D4EDEE8E}" type="presParOf" srcId="{BB877CB0-3470-4914-AB1C-0ACBAFE11747}" destId="{7C26C804-59CB-4E4A-BBD8-98CA017E3A32}" srcOrd="1" destOrd="0" presId="urn:microsoft.com/office/officeart/2005/8/layout/orgChart1"/>
    <dgm:cxn modelId="{C2F79159-6142-49F4-B7C2-43BA0078B185}" type="presParOf" srcId="{7C26C804-59CB-4E4A-BBD8-98CA017E3A32}" destId="{A437D2A5-C5B8-4065-8A00-24564CB1457F}" srcOrd="0" destOrd="0" presId="urn:microsoft.com/office/officeart/2005/8/layout/orgChart1"/>
    <dgm:cxn modelId="{764A94FC-3EED-44BE-898A-E780F7971CB6}" type="presParOf" srcId="{7C26C804-59CB-4E4A-BBD8-98CA017E3A32}" destId="{5687671F-7DDD-436E-8D22-2823E3D6E82A}" srcOrd="1" destOrd="0" presId="urn:microsoft.com/office/officeart/2005/8/layout/orgChart1"/>
    <dgm:cxn modelId="{80B79B40-F91C-41F6-924D-7C1A978AF3FB}" type="presParOf" srcId="{5687671F-7DDD-436E-8D22-2823E3D6E82A}" destId="{95498E8F-4092-4899-BC8D-6A1B2FE62375}" srcOrd="0" destOrd="0" presId="urn:microsoft.com/office/officeart/2005/8/layout/orgChart1"/>
    <dgm:cxn modelId="{6B582E9B-B9D0-4F64-B3DF-06A6CBDD9DD0}" type="presParOf" srcId="{95498E8F-4092-4899-BC8D-6A1B2FE62375}" destId="{A120A598-00AA-49E8-B650-BE19CB699342}" srcOrd="0" destOrd="0" presId="urn:microsoft.com/office/officeart/2005/8/layout/orgChart1"/>
    <dgm:cxn modelId="{A617EBAA-AE64-4436-BB96-14ADF77F0110}" type="presParOf" srcId="{95498E8F-4092-4899-BC8D-6A1B2FE62375}" destId="{A0DB431A-5F7D-4823-9B39-A8E826A7D493}" srcOrd="1" destOrd="0" presId="urn:microsoft.com/office/officeart/2005/8/layout/orgChart1"/>
    <dgm:cxn modelId="{DB023E2D-8D9E-4C53-9439-FDC2AEC67FF8}" type="presParOf" srcId="{5687671F-7DDD-436E-8D22-2823E3D6E82A}" destId="{8206274B-4E99-40B9-8EB0-6F26D5AD1A18}" srcOrd="1" destOrd="0" presId="urn:microsoft.com/office/officeart/2005/8/layout/orgChart1"/>
    <dgm:cxn modelId="{D1AB6282-8A0C-4F3F-B20C-3844AECC72B1}" type="presParOf" srcId="{5687671F-7DDD-436E-8D22-2823E3D6E82A}" destId="{16988BCE-1303-4712-86BD-A87C693F0479}" srcOrd="2" destOrd="0" presId="urn:microsoft.com/office/officeart/2005/8/layout/orgChart1"/>
    <dgm:cxn modelId="{2E75DCC8-A2DC-40C2-B644-6F8D84357C26}" type="presParOf" srcId="{7C26C804-59CB-4E4A-BBD8-98CA017E3A32}" destId="{751B31FB-9E05-483E-8332-78666563F695}" srcOrd="2" destOrd="0" presId="urn:microsoft.com/office/officeart/2005/8/layout/orgChart1"/>
    <dgm:cxn modelId="{BA0AA243-969B-4067-A5B6-6B84571D5FC7}" type="presParOf" srcId="{7C26C804-59CB-4E4A-BBD8-98CA017E3A32}" destId="{0A83C069-5205-4FA0-92C5-028B8AEF09DC}" srcOrd="3" destOrd="0" presId="urn:microsoft.com/office/officeart/2005/8/layout/orgChart1"/>
    <dgm:cxn modelId="{B893B036-FFF1-42BC-9A77-AFB7547C214D}" type="presParOf" srcId="{0A83C069-5205-4FA0-92C5-028B8AEF09DC}" destId="{8EA76197-B891-441A-91BF-059A83C53A94}" srcOrd="0" destOrd="0" presId="urn:microsoft.com/office/officeart/2005/8/layout/orgChart1"/>
    <dgm:cxn modelId="{522C7F05-A1F9-4EE0-B755-5F702FA24B48}" type="presParOf" srcId="{8EA76197-B891-441A-91BF-059A83C53A94}" destId="{599288F1-AEC4-45B8-BBE1-38C901B50D4E}" srcOrd="0" destOrd="0" presId="urn:microsoft.com/office/officeart/2005/8/layout/orgChart1"/>
    <dgm:cxn modelId="{2915B8F1-6730-4C5F-B116-AA74B98D634B}" type="presParOf" srcId="{8EA76197-B891-441A-91BF-059A83C53A94}" destId="{B13E9DCA-094D-4AE2-9D2B-69A3D55A1774}" srcOrd="1" destOrd="0" presId="urn:microsoft.com/office/officeart/2005/8/layout/orgChart1"/>
    <dgm:cxn modelId="{B15753EA-E0C3-46F5-A173-BBB1D54CC72B}" type="presParOf" srcId="{0A83C069-5205-4FA0-92C5-028B8AEF09DC}" destId="{02206B8F-2FFB-4E93-94A2-678C4FA9E55C}" srcOrd="1" destOrd="0" presId="urn:microsoft.com/office/officeart/2005/8/layout/orgChart1"/>
    <dgm:cxn modelId="{1E2BDBC5-7B1B-44AC-BE49-35BAE77278E4}" type="presParOf" srcId="{0A83C069-5205-4FA0-92C5-028B8AEF09DC}" destId="{7DE459E4-DFE4-4798-A0F6-5FF4B06F5EA6}" srcOrd="2" destOrd="0" presId="urn:microsoft.com/office/officeart/2005/8/layout/orgChart1"/>
    <dgm:cxn modelId="{C7898AD4-FBB7-43B8-B26D-9E7B8E837A62}" type="presParOf" srcId="{BB877CB0-3470-4914-AB1C-0ACBAFE11747}" destId="{884F3057-B48E-456D-AAE7-0AE37A9BEA96}" srcOrd="2" destOrd="0" presId="urn:microsoft.com/office/officeart/2005/8/layout/orgChart1"/>
    <dgm:cxn modelId="{2748194A-E85D-4FF2-8B6D-5E7145D41ADD}" type="presParOf" srcId="{13FE97C2-C8BA-4DEB-99F6-04C30B3606AA}" destId="{3E20C24A-5444-4C64-8491-12C910DE20DB}" srcOrd="6" destOrd="0" presId="urn:microsoft.com/office/officeart/2005/8/layout/orgChart1"/>
    <dgm:cxn modelId="{8C354884-AB0F-4267-914A-8A867E9925A0}" type="presParOf" srcId="{13FE97C2-C8BA-4DEB-99F6-04C30B3606AA}" destId="{D26D0D32-DC55-4302-93E3-16A4B9C7F09C}" srcOrd="7" destOrd="0" presId="urn:microsoft.com/office/officeart/2005/8/layout/orgChart1"/>
    <dgm:cxn modelId="{7CFD96F2-B0D4-4F3B-91CB-014A55BFF85A}" type="presParOf" srcId="{D26D0D32-DC55-4302-93E3-16A4B9C7F09C}" destId="{FC6113C3-C18C-4CED-B5E6-4CB6700302B1}" srcOrd="0" destOrd="0" presId="urn:microsoft.com/office/officeart/2005/8/layout/orgChart1"/>
    <dgm:cxn modelId="{F2C31AF4-2F29-41BF-8AF2-52C7320E85EB}" type="presParOf" srcId="{FC6113C3-C18C-4CED-B5E6-4CB6700302B1}" destId="{91AD152D-7639-4430-82CF-F67D967F8051}" srcOrd="0" destOrd="0" presId="urn:microsoft.com/office/officeart/2005/8/layout/orgChart1"/>
    <dgm:cxn modelId="{3F4AD423-6D4B-4C82-A534-E06123059652}" type="presParOf" srcId="{FC6113C3-C18C-4CED-B5E6-4CB6700302B1}" destId="{DC8D5973-F52C-4702-86FF-24EA5AB60773}" srcOrd="1" destOrd="0" presId="urn:microsoft.com/office/officeart/2005/8/layout/orgChart1"/>
    <dgm:cxn modelId="{A45D7E72-12DF-4E5C-8810-50E94A591182}" type="presParOf" srcId="{D26D0D32-DC55-4302-93E3-16A4B9C7F09C}" destId="{3B991034-976A-47DE-8092-7AEFCCDD8653}" srcOrd="1" destOrd="0" presId="urn:microsoft.com/office/officeart/2005/8/layout/orgChart1"/>
    <dgm:cxn modelId="{1E40508E-B989-4D40-A18E-CA308B8DA2E5}" type="presParOf" srcId="{3B991034-976A-47DE-8092-7AEFCCDD8653}" destId="{BB7AAE68-97B9-4E29-876A-BF96F5DF09C4}" srcOrd="0" destOrd="0" presId="urn:microsoft.com/office/officeart/2005/8/layout/orgChart1"/>
    <dgm:cxn modelId="{6585A392-965E-4666-B4CC-FF92FE0C5B79}" type="presParOf" srcId="{3B991034-976A-47DE-8092-7AEFCCDD8653}" destId="{0C4B23BF-8F30-44D5-815F-1822A1DEF3F6}" srcOrd="1" destOrd="0" presId="urn:microsoft.com/office/officeart/2005/8/layout/orgChart1"/>
    <dgm:cxn modelId="{44207265-7091-43DB-BC3D-927DDFDA2961}" type="presParOf" srcId="{0C4B23BF-8F30-44D5-815F-1822A1DEF3F6}" destId="{42221B41-92F7-4555-BF69-C042548ACE31}" srcOrd="0" destOrd="0" presId="urn:microsoft.com/office/officeart/2005/8/layout/orgChart1"/>
    <dgm:cxn modelId="{3FAF52B4-795C-42BB-BF07-761ED03DBB61}" type="presParOf" srcId="{42221B41-92F7-4555-BF69-C042548ACE31}" destId="{8A57A1D2-3D66-4AEE-B106-FF2307B3A071}" srcOrd="0" destOrd="0" presId="urn:microsoft.com/office/officeart/2005/8/layout/orgChart1"/>
    <dgm:cxn modelId="{F57601BA-035B-47E4-A90D-3E5520C2F008}" type="presParOf" srcId="{42221B41-92F7-4555-BF69-C042548ACE31}" destId="{CF6BA271-30E3-4920-8515-A81AF1FCF891}" srcOrd="1" destOrd="0" presId="urn:microsoft.com/office/officeart/2005/8/layout/orgChart1"/>
    <dgm:cxn modelId="{5E667967-5F28-4896-B329-ED4FAF0600EA}" type="presParOf" srcId="{0C4B23BF-8F30-44D5-815F-1822A1DEF3F6}" destId="{39451B0C-0292-41D8-A597-CAD05B47EDAF}" srcOrd="1" destOrd="0" presId="urn:microsoft.com/office/officeart/2005/8/layout/orgChart1"/>
    <dgm:cxn modelId="{FA227CB4-CA5C-4975-B645-885BBB494194}" type="presParOf" srcId="{0C4B23BF-8F30-44D5-815F-1822A1DEF3F6}" destId="{F883FFE1-A148-459E-9F02-B6A8791F73DA}" srcOrd="2" destOrd="0" presId="urn:microsoft.com/office/officeart/2005/8/layout/orgChart1"/>
    <dgm:cxn modelId="{E46F0A76-983E-4FBC-9B09-F957041E82ED}" type="presParOf" srcId="{3B991034-976A-47DE-8092-7AEFCCDD8653}" destId="{9EE76A4A-6707-4540-9ED7-8BC2A029EEF4}" srcOrd="2" destOrd="0" presId="urn:microsoft.com/office/officeart/2005/8/layout/orgChart1"/>
    <dgm:cxn modelId="{DD4CB2A0-6AAE-4E36-8563-294DA428B85A}" type="presParOf" srcId="{3B991034-976A-47DE-8092-7AEFCCDD8653}" destId="{0921EBC5-425A-4628-904E-BA096FE6509B}" srcOrd="3" destOrd="0" presId="urn:microsoft.com/office/officeart/2005/8/layout/orgChart1"/>
    <dgm:cxn modelId="{8356E38E-C3AE-4A71-8949-E27DF322E4C9}" type="presParOf" srcId="{0921EBC5-425A-4628-904E-BA096FE6509B}" destId="{90ACB069-3488-453B-8B77-B50D6A6726DF}" srcOrd="0" destOrd="0" presId="urn:microsoft.com/office/officeart/2005/8/layout/orgChart1"/>
    <dgm:cxn modelId="{F97F58A3-0680-47AD-B9C0-EBB1AB921E4E}" type="presParOf" srcId="{90ACB069-3488-453B-8B77-B50D6A6726DF}" destId="{903A7240-0BCD-4073-9C7C-0E0E08758FCC}" srcOrd="0" destOrd="0" presId="urn:microsoft.com/office/officeart/2005/8/layout/orgChart1"/>
    <dgm:cxn modelId="{2FAEDD89-3253-40B1-A86A-A4F22995F091}" type="presParOf" srcId="{90ACB069-3488-453B-8B77-B50D6A6726DF}" destId="{776B6309-EF68-4A86-98E4-08E44B3424B8}" srcOrd="1" destOrd="0" presId="urn:microsoft.com/office/officeart/2005/8/layout/orgChart1"/>
    <dgm:cxn modelId="{2BFFEFB5-BD8A-4D48-A051-08D3BDDAE06F}" type="presParOf" srcId="{0921EBC5-425A-4628-904E-BA096FE6509B}" destId="{442BF3E7-4B77-44BF-A5F7-2DD73A6B8AFA}" srcOrd="1" destOrd="0" presId="urn:microsoft.com/office/officeart/2005/8/layout/orgChart1"/>
    <dgm:cxn modelId="{D83966D5-C3EF-4080-954A-82BC57BBEAF5}" type="presParOf" srcId="{0921EBC5-425A-4628-904E-BA096FE6509B}" destId="{FAD56E5D-BD98-47F3-820B-60CD406F1AB0}" srcOrd="2" destOrd="0" presId="urn:microsoft.com/office/officeart/2005/8/layout/orgChart1"/>
    <dgm:cxn modelId="{1C1F8645-C6D7-4A91-8D86-FFDDB13EF64B}" type="presParOf" srcId="{D26D0D32-DC55-4302-93E3-16A4B9C7F09C}" destId="{F331E947-DEA8-4B8D-92FC-958F7E08A8E6}" srcOrd="2" destOrd="0" presId="urn:microsoft.com/office/officeart/2005/8/layout/orgChart1"/>
    <dgm:cxn modelId="{D0E01DFC-11EF-4B89-B272-18667535BA7E}" type="presParOf" srcId="{59662B7E-5992-4FD6-A1D3-A9D5723FDE88}" destId="{B754DD66-B1A7-4542-A018-F701D9D6CDF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C16E2-304A-4B85-94B7-EB1269641241}" type="doc">
      <dgm:prSet loTypeId="urn:microsoft.com/office/officeart/2005/8/layout/lProcess3" loCatId="process" qsTypeId="urn:microsoft.com/office/officeart/2005/8/quickstyle/3d4" qsCatId="3D" csTypeId="urn:microsoft.com/office/officeart/2005/8/colors/accent1_2" csCatId="accent1" phldr="1"/>
      <dgm:spPr/>
      <dgm:t>
        <a:bodyPr/>
        <a:lstStyle/>
        <a:p>
          <a:endParaRPr lang="ru-RU"/>
        </a:p>
      </dgm:t>
    </dgm:pt>
    <dgm:pt modelId="{D58DD1FF-132E-40DC-8766-84E9117DB900}">
      <dgm:prSet phldrT="[Текст]" custT="1"/>
      <dgm:spPr/>
      <dgm:t>
        <a:bodyPr/>
        <a:lstStyle/>
        <a:p>
          <a:r>
            <a:rPr lang="kk-KZ" sz="2000" dirty="0" smtClean="0">
              <a:solidFill>
                <a:srgbClr val="000099"/>
              </a:solidFill>
              <a:latin typeface="Times New Roman" pitchFamily="18" charset="0"/>
              <a:cs typeface="Times New Roman" pitchFamily="18" charset="0"/>
            </a:rPr>
            <a:t>Шыққан науқастар</a:t>
          </a:r>
          <a:endParaRPr lang="ru-RU" sz="2000" dirty="0">
            <a:solidFill>
              <a:srgbClr val="000099"/>
            </a:solidFill>
          </a:endParaRPr>
        </a:p>
      </dgm:t>
    </dgm:pt>
    <dgm:pt modelId="{BBF1C12B-CCCD-4AB2-A793-00799916A9FE}" type="parTrans" cxnId="{7C478E9D-2871-4B36-8E67-E13B00E54972}">
      <dgm:prSet/>
      <dgm:spPr/>
      <dgm:t>
        <a:bodyPr/>
        <a:lstStyle/>
        <a:p>
          <a:endParaRPr lang="ru-RU"/>
        </a:p>
      </dgm:t>
    </dgm:pt>
    <dgm:pt modelId="{CDE13731-2FDE-4672-8C87-D5E2520AA962}" type="sibTrans" cxnId="{7C478E9D-2871-4B36-8E67-E13B00E54972}">
      <dgm:prSet/>
      <dgm:spPr/>
      <dgm:t>
        <a:bodyPr/>
        <a:lstStyle/>
        <a:p>
          <a:endParaRPr lang="ru-RU"/>
        </a:p>
      </dgm:t>
    </dgm:pt>
    <dgm:pt modelId="{3511318C-4D16-4F4B-A016-9C557304264D}">
      <dgm:prSet phldrT="[Текст]"/>
      <dgm:spPr>
        <a:solidFill>
          <a:schemeClr val="accent2">
            <a:lumMod val="40000"/>
            <a:lumOff val="60000"/>
            <a:alpha val="90000"/>
          </a:schemeClr>
        </a:solidFill>
      </dgm:spPr>
      <dgm:t>
        <a:bodyPr/>
        <a:lstStyle/>
        <a:p>
          <a:r>
            <a:rPr lang="kk-KZ" dirty="0" smtClean="0"/>
            <a:t>14081</a:t>
          </a:r>
          <a:endParaRPr lang="ru-RU" dirty="0"/>
        </a:p>
      </dgm:t>
    </dgm:pt>
    <dgm:pt modelId="{6EA826C0-685F-46A7-9A65-DF8A86482F1D}" type="parTrans" cxnId="{6C89CF72-C956-440E-90F0-5041F0A63110}">
      <dgm:prSet/>
      <dgm:spPr/>
      <dgm:t>
        <a:bodyPr/>
        <a:lstStyle/>
        <a:p>
          <a:endParaRPr lang="ru-RU"/>
        </a:p>
      </dgm:t>
    </dgm:pt>
    <dgm:pt modelId="{788FC760-068C-41D4-B2CE-1F6E27FC0F92}" type="sibTrans" cxnId="{6C89CF72-C956-440E-90F0-5041F0A63110}">
      <dgm:prSet/>
      <dgm:spPr/>
      <dgm:t>
        <a:bodyPr/>
        <a:lstStyle/>
        <a:p>
          <a:endParaRPr lang="ru-RU"/>
        </a:p>
      </dgm:t>
    </dgm:pt>
    <dgm:pt modelId="{303F45FA-35EA-4902-A1AC-098282AE3470}">
      <dgm:prSet phldrT="[Текст]"/>
      <dgm:spPr>
        <a:solidFill>
          <a:srgbClr val="F6EAA2">
            <a:alpha val="89804"/>
          </a:srgbClr>
        </a:solidFill>
      </dgm:spPr>
      <dgm:t>
        <a:bodyPr/>
        <a:lstStyle/>
        <a:p>
          <a:r>
            <a:rPr lang="ru-RU" dirty="0" smtClean="0"/>
            <a:t>12144</a:t>
          </a:r>
          <a:endParaRPr lang="ru-RU" dirty="0"/>
        </a:p>
      </dgm:t>
    </dgm:pt>
    <dgm:pt modelId="{07B7EA5A-FDA1-4E02-BD0E-1C3CBEEC8797}" type="parTrans" cxnId="{7DC99CD6-FFF5-4D82-B1FE-34A3B438317D}">
      <dgm:prSet/>
      <dgm:spPr/>
      <dgm:t>
        <a:bodyPr/>
        <a:lstStyle/>
        <a:p>
          <a:endParaRPr lang="ru-RU"/>
        </a:p>
      </dgm:t>
    </dgm:pt>
    <dgm:pt modelId="{D4544693-FED4-46C4-A597-ACD8E2C98DC1}" type="sibTrans" cxnId="{7DC99CD6-FFF5-4D82-B1FE-34A3B438317D}">
      <dgm:prSet/>
      <dgm:spPr/>
      <dgm:t>
        <a:bodyPr/>
        <a:lstStyle/>
        <a:p>
          <a:endParaRPr lang="ru-RU"/>
        </a:p>
      </dgm:t>
    </dgm:pt>
    <dgm:pt modelId="{6C8A0BDE-1214-460C-A22B-61B77829E914}">
      <dgm:prSet phldrT="[Текст]" custT="1"/>
      <dgm:spPr/>
      <dgm:t>
        <a:bodyPr/>
        <a:lstStyle/>
        <a:p>
          <a:r>
            <a:rPr lang="kk-KZ" sz="2000" dirty="0" smtClean="0">
              <a:solidFill>
                <a:srgbClr val="000099"/>
              </a:solidFill>
              <a:latin typeface="Times New Roman" pitchFamily="18" charset="0"/>
              <a:cs typeface="Times New Roman" pitchFamily="18" charset="0"/>
            </a:rPr>
            <a:t>Төсек күні</a:t>
          </a:r>
          <a:endParaRPr lang="ru-RU" sz="2000" dirty="0">
            <a:solidFill>
              <a:srgbClr val="000099"/>
            </a:solidFill>
          </a:endParaRPr>
        </a:p>
      </dgm:t>
    </dgm:pt>
    <dgm:pt modelId="{B14F9714-25FC-4C18-8AAC-8759C3670993}" type="parTrans" cxnId="{D09C2143-45CA-400A-BBA4-92009EEAEC63}">
      <dgm:prSet/>
      <dgm:spPr/>
      <dgm:t>
        <a:bodyPr/>
        <a:lstStyle/>
        <a:p>
          <a:endParaRPr lang="ru-RU"/>
        </a:p>
      </dgm:t>
    </dgm:pt>
    <dgm:pt modelId="{59CCB6DB-0DC5-486E-9E38-31D39E808842}" type="sibTrans" cxnId="{D09C2143-45CA-400A-BBA4-92009EEAEC63}">
      <dgm:prSet/>
      <dgm:spPr/>
      <dgm:t>
        <a:bodyPr/>
        <a:lstStyle/>
        <a:p>
          <a:endParaRPr lang="ru-RU"/>
        </a:p>
      </dgm:t>
    </dgm:pt>
    <dgm:pt modelId="{EBD445DD-F09C-4804-A02B-0BCC2EDBE111}">
      <dgm:prSet phldrT="[Текст]"/>
      <dgm:spPr>
        <a:solidFill>
          <a:schemeClr val="accent2">
            <a:lumMod val="40000"/>
            <a:lumOff val="60000"/>
            <a:alpha val="90000"/>
          </a:schemeClr>
        </a:solidFill>
      </dgm:spPr>
      <dgm:t>
        <a:bodyPr/>
        <a:lstStyle/>
        <a:p>
          <a:r>
            <a:rPr lang="kk-KZ" dirty="0" smtClean="0"/>
            <a:t>131823</a:t>
          </a:r>
          <a:endParaRPr lang="ru-RU" dirty="0"/>
        </a:p>
      </dgm:t>
    </dgm:pt>
    <dgm:pt modelId="{4E0D4F80-99F5-4661-975B-32A8DFF6A0AF}" type="parTrans" cxnId="{80050F3F-AB97-4DA1-AEE5-2CC47A79CD8B}">
      <dgm:prSet/>
      <dgm:spPr/>
      <dgm:t>
        <a:bodyPr/>
        <a:lstStyle/>
        <a:p>
          <a:endParaRPr lang="ru-RU"/>
        </a:p>
      </dgm:t>
    </dgm:pt>
    <dgm:pt modelId="{8902689D-DBAF-42D5-B62E-901866AC0E7B}" type="sibTrans" cxnId="{80050F3F-AB97-4DA1-AEE5-2CC47A79CD8B}">
      <dgm:prSet/>
      <dgm:spPr/>
      <dgm:t>
        <a:bodyPr/>
        <a:lstStyle/>
        <a:p>
          <a:endParaRPr lang="ru-RU"/>
        </a:p>
      </dgm:t>
    </dgm:pt>
    <dgm:pt modelId="{12963814-F8E5-478B-8626-90E1959EC327}">
      <dgm:prSet phldrT="[Текст]"/>
      <dgm:spPr>
        <a:solidFill>
          <a:srgbClr val="F6EAA2">
            <a:alpha val="90000"/>
          </a:srgbClr>
        </a:solidFill>
      </dgm:spPr>
      <dgm:t>
        <a:bodyPr/>
        <a:lstStyle/>
        <a:p>
          <a:r>
            <a:rPr lang="ru-RU" dirty="0" smtClean="0"/>
            <a:t>110192</a:t>
          </a:r>
          <a:endParaRPr lang="ru-RU" dirty="0"/>
        </a:p>
      </dgm:t>
    </dgm:pt>
    <dgm:pt modelId="{54DA1E1D-1DCA-4EA8-8895-6CE727224ADE}" type="parTrans" cxnId="{762BEA88-C3B2-4B6C-AE3E-9EFF98218F63}">
      <dgm:prSet/>
      <dgm:spPr/>
      <dgm:t>
        <a:bodyPr/>
        <a:lstStyle/>
        <a:p>
          <a:endParaRPr lang="ru-RU"/>
        </a:p>
      </dgm:t>
    </dgm:pt>
    <dgm:pt modelId="{30118ACD-77F4-46B4-9A7E-AF2BC9B2F79E}" type="sibTrans" cxnId="{762BEA88-C3B2-4B6C-AE3E-9EFF98218F63}">
      <dgm:prSet/>
      <dgm:spPr/>
      <dgm:t>
        <a:bodyPr/>
        <a:lstStyle/>
        <a:p>
          <a:endParaRPr lang="ru-RU"/>
        </a:p>
      </dgm:t>
    </dgm:pt>
    <dgm:pt modelId="{67A799FD-E656-472A-BC3E-B6059A024B82}">
      <dgm:prSet phldrT="[Текст]" custT="1"/>
      <dgm:spPr/>
      <dgm:t>
        <a:bodyPr/>
        <a:lstStyle/>
        <a:p>
          <a:r>
            <a:rPr lang="kk-KZ" sz="1600" dirty="0" smtClean="0">
              <a:solidFill>
                <a:srgbClr val="000099"/>
              </a:solidFill>
              <a:latin typeface="Times New Roman" pitchFamily="18" charset="0"/>
              <a:cs typeface="Times New Roman" pitchFamily="18" charset="0"/>
            </a:rPr>
            <a:t>Төсек жұмысы</a:t>
          </a:r>
          <a:endParaRPr lang="ru-RU" sz="1600" dirty="0">
            <a:solidFill>
              <a:srgbClr val="000099"/>
            </a:solidFill>
          </a:endParaRPr>
        </a:p>
      </dgm:t>
    </dgm:pt>
    <dgm:pt modelId="{80071F49-F4F5-4B5E-A39D-7592C0B73DAE}" type="parTrans" cxnId="{14437075-400A-4057-9D24-0092ADB867FE}">
      <dgm:prSet/>
      <dgm:spPr/>
      <dgm:t>
        <a:bodyPr/>
        <a:lstStyle/>
        <a:p>
          <a:endParaRPr lang="ru-RU"/>
        </a:p>
      </dgm:t>
    </dgm:pt>
    <dgm:pt modelId="{FE8089B4-0E8F-44B9-B228-357878A8D1F1}" type="sibTrans" cxnId="{14437075-400A-4057-9D24-0092ADB867FE}">
      <dgm:prSet/>
      <dgm:spPr/>
      <dgm:t>
        <a:bodyPr/>
        <a:lstStyle/>
        <a:p>
          <a:endParaRPr lang="ru-RU"/>
        </a:p>
      </dgm:t>
    </dgm:pt>
    <dgm:pt modelId="{31C9FE0E-16FB-48DC-8417-41121EAEC83A}">
      <dgm:prSet phldrT="[Текст]"/>
      <dgm:spPr>
        <a:solidFill>
          <a:schemeClr val="accent2">
            <a:lumMod val="40000"/>
            <a:lumOff val="60000"/>
            <a:alpha val="90000"/>
          </a:schemeClr>
        </a:solidFill>
      </dgm:spPr>
      <dgm:t>
        <a:bodyPr/>
        <a:lstStyle/>
        <a:p>
          <a:r>
            <a:rPr lang="kk-KZ" dirty="0" smtClean="0"/>
            <a:t>293,0</a:t>
          </a:r>
          <a:endParaRPr lang="ru-RU" dirty="0"/>
        </a:p>
      </dgm:t>
    </dgm:pt>
    <dgm:pt modelId="{6ABDDDCF-39C7-4838-AD86-27F6CD0C9DE9}" type="parTrans" cxnId="{DB2F1C84-779E-4054-A3D5-3E9139EAA765}">
      <dgm:prSet/>
      <dgm:spPr/>
      <dgm:t>
        <a:bodyPr/>
        <a:lstStyle/>
        <a:p>
          <a:endParaRPr lang="ru-RU"/>
        </a:p>
      </dgm:t>
    </dgm:pt>
    <dgm:pt modelId="{C310984E-3873-4F4A-BC6F-A3040163454D}" type="sibTrans" cxnId="{DB2F1C84-779E-4054-A3D5-3E9139EAA765}">
      <dgm:prSet/>
      <dgm:spPr/>
      <dgm:t>
        <a:bodyPr/>
        <a:lstStyle/>
        <a:p>
          <a:endParaRPr lang="ru-RU"/>
        </a:p>
      </dgm:t>
    </dgm:pt>
    <dgm:pt modelId="{AC77FA0A-759C-44F3-9EE1-8C6FBFF11179}">
      <dgm:prSet phldrT="[Текст]"/>
      <dgm:spPr>
        <a:solidFill>
          <a:srgbClr val="F6EAA2">
            <a:alpha val="90000"/>
          </a:srgbClr>
        </a:solidFill>
      </dgm:spPr>
      <dgm:t>
        <a:bodyPr/>
        <a:lstStyle/>
        <a:p>
          <a:r>
            <a:rPr lang="ru-RU" dirty="0" smtClean="0"/>
            <a:t>349,8</a:t>
          </a:r>
          <a:endParaRPr lang="ru-RU" dirty="0"/>
        </a:p>
      </dgm:t>
    </dgm:pt>
    <dgm:pt modelId="{B3BAB057-7D0B-442C-A7BC-4D5C5898B141}" type="parTrans" cxnId="{5FAC3A27-C895-4B8E-B198-68966E86D03E}">
      <dgm:prSet/>
      <dgm:spPr/>
      <dgm:t>
        <a:bodyPr/>
        <a:lstStyle/>
        <a:p>
          <a:endParaRPr lang="ru-RU"/>
        </a:p>
      </dgm:t>
    </dgm:pt>
    <dgm:pt modelId="{C39F64EC-64C5-4593-BA33-D14FE1A6FAA5}" type="sibTrans" cxnId="{5FAC3A27-C895-4B8E-B198-68966E86D03E}">
      <dgm:prSet/>
      <dgm:spPr/>
      <dgm:t>
        <a:bodyPr/>
        <a:lstStyle/>
        <a:p>
          <a:endParaRPr lang="ru-RU"/>
        </a:p>
      </dgm:t>
    </dgm:pt>
    <dgm:pt modelId="{E92A55A5-064E-4B4E-ABAC-C8DB093B6C08}">
      <dgm:prSet/>
      <dgm:spPr>
        <a:solidFill>
          <a:schemeClr val="accent1">
            <a:lumMod val="90000"/>
            <a:alpha val="90000"/>
          </a:schemeClr>
        </a:solidFill>
      </dgm:spPr>
      <dgm:t>
        <a:bodyPr/>
        <a:lstStyle/>
        <a:p>
          <a:r>
            <a:rPr lang="ru-RU" dirty="0" smtClean="0"/>
            <a:t>341,2</a:t>
          </a:r>
          <a:endParaRPr lang="ru-RU" dirty="0"/>
        </a:p>
      </dgm:t>
    </dgm:pt>
    <dgm:pt modelId="{5034CF9E-4DDE-4FEF-B024-38B00DA3FA7B}" type="parTrans" cxnId="{743321F0-2257-4279-A95E-07CE04355B10}">
      <dgm:prSet/>
      <dgm:spPr/>
      <dgm:t>
        <a:bodyPr/>
        <a:lstStyle/>
        <a:p>
          <a:endParaRPr lang="ru-RU"/>
        </a:p>
      </dgm:t>
    </dgm:pt>
    <dgm:pt modelId="{1D21BD1E-D180-4F4A-A995-1D85B17BA961}" type="sibTrans" cxnId="{743321F0-2257-4279-A95E-07CE04355B10}">
      <dgm:prSet/>
      <dgm:spPr/>
      <dgm:t>
        <a:bodyPr/>
        <a:lstStyle/>
        <a:p>
          <a:endParaRPr lang="ru-RU"/>
        </a:p>
      </dgm:t>
    </dgm:pt>
    <dgm:pt modelId="{463FC2B6-4306-4F62-8A2A-C35CD37D4BA5}">
      <dgm:prSet/>
      <dgm:spPr>
        <a:solidFill>
          <a:schemeClr val="accent1">
            <a:lumMod val="90000"/>
            <a:alpha val="90000"/>
          </a:schemeClr>
        </a:solidFill>
      </dgm:spPr>
      <dgm:t>
        <a:bodyPr/>
        <a:lstStyle/>
        <a:p>
          <a:r>
            <a:rPr lang="ru-RU" dirty="0" smtClean="0"/>
            <a:t>129657</a:t>
          </a:r>
          <a:endParaRPr lang="ru-RU" dirty="0"/>
        </a:p>
      </dgm:t>
    </dgm:pt>
    <dgm:pt modelId="{5EAE2CE6-0CC6-44A9-B1E4-8F3BE07E733F}" type="parTrans" cxnId="{3DE344EB-2A63-4DFE-B931-5AA0AC13BB58}">
      <dgm:prSet/>
      <dgm:spPr/>
      <dgm:t>
        <a:bodyPr/>
        <a:lstStyle/>
        <a:p>
          <a:endParaRPr lang="ru-RU"/>
        </a:p>
      </dgm:t>
    </dgm:pt>
    <dgm:pt modelId="{6DF450F6-4B81-4588-AE3E-ADB9C8FC66A6}" type="sibTrans" cxnId="{3DE344EB-2A63-4DFE-B931-5AA0AC13BB58}">
      <dgm:prSet/>
      <dgm:spPr/>
      <dgm:t>
        <a:bodyPr/>
        <a:lstStyle/>
        <a:p>
          <a:endParaRPr lang="ru-RU"/>
        </a:p>
      </dgm:t>
    </dgm:pt>
    <dgm:pt modelId="{036EC934-8AD2-4D15-9650-B035C587869C}">
      <dgm:prSet/>
      <dgm:spPr>
        <a:solidFill>
          <a:schemeClr val="accent1">
            <a:lumMod val="90000"/>
            <a:alpha val="90000"/>
          </a:schemeClr>
        </a:solidFill>
      </dgm:spPr>
      <dgm:t>
        <a:bodyPr/>
        <a:lstStyle/>
        <a:p>
          <a:r>
            <a:rPr lang="ru-RU" dirty="0" smtClean="0"/>
            <a:t>12807</a:t>
          </a:r>
          <a:endParaRPr lang="ru-RU" dirty="0"/>
        </a:p>
      </dgm:t>
    </dgm:pt>
    <dgm:pt modelId="{78BD9262-FA1A-4AA7-A66F-20F13FAB5128}" type="parTrans" cxnId="{518027DF-2AB6-4E23-AB18-549C827EE5A8}">
      <dgm:prSet/>
      <dgm:spPr/>
      <dgm:t>
        <a:bodyPr/>
        <a:lstStyle/>
        <a:p>
          <a:endParaRPr lang="ru-RU"/>
        </a:p>
      </dgm:t>
    </dgm:pt>
    <dgm:pt modelId="{2B814BC6-BBB9-485A-BE22-61D25AD23165}" type="sibTrans" cxnId="{518027DF-2AB6-4E23-AB18-549C827EE5A8}">
      <dgm:prSet/>
      <dgm:spPr/>
      <dgm:t>
        <a:bodyPr/>
        <a:lstStyle/>
        <a:p>
          <a:endParaRPr lang="ru-RU"/>
        </a:p>
      </dgm:t>
    </dgm:pt>
    <dgm:pt modelId="{58B2BCDA-62D0-4958-AC37-252C99133E84}">
      <dgm:prSet custT="1"/>
      <dgm:spPr/>
      <dgm:t>
        <a:bodyPr/>
        <a:lstStyle/>
        <a:p>
          <a:r>
            <a:rPr lang="kk-KZ" sz="1600" dirty="0" smtClean="0">
              <a:solidFill>
                <a:srgbClr val="000099"/>
              </a:solidFill>
              <a:latin typeface="Times New Roman" pitchFamily="18" charset="0"/>
              <a:cs typeface="Times New Roman" pitchFamily="18" charset="0"/>
            </a:rPr>
            <a:t>Науқастың емделу ұзақтығы</a:t>
          </a:r>
          <a:endParaRPr lang="ru-RU" sz="1600" dirty="0">
            <a:solidFill>
              <a:srgbClr val="000099"/>
            </a:solidFill>
            <a:latin typeface="Times New Roman" pitchFamily="18" charset="0"/>
            <a:cs typeface="Times New Roman" pitchFamily="18" charset="0"/>
          </a:endParaRPr>
        </a:p>
      </dgm:t>
    </dgm:pt>
    <dgm:pt modelId="{CCF67115-EC7D-45BE-ADA3-C7CA0FC6DFEA}" type="parTrans" cxnId="{41727442-6D7F-4572-9BEE-A12FF3425B83}">
      <dgm:prSet/>
      <dgm:spPr/>
      <dgm:t>
        <a:bodyPr/>
        <a:lstStyle/>
        <a:p>
          <a:endParaRPr lang="ru-RU"/>
        </a:p>
      </dgm:t>
    </dgm:pt>
    <dgm:pt modelId="{F24ACEEA-7E56-42BE-8F4A-B6F1E7A06AD1}" type="sibTrans" cxnId="{41727442-6D7F-4572-9BEE-A12FF3425B83}">
      <dgm:prSet/>
      <dgm:spPr/>
      <dgm:t>
        <a:bodyPr/>
        <a:lstStyle/>
        <a:p>
          <a:endParaRPr lang="ru-RU"/>
        </a:p>
      </dgm:t>
    </dgm:pt>
    <dgm:pt modelId="{52E57A78-7CD7-4240-811B-7D02AB64C6AC}">
      <dgm:prSet custT="1"/>
      <dgm:spPr/>
      <dgm:t>
        <a:bodyPr/>
        <a:lstStyle/>
        <a:p>
          <a:r>
            <a:rPr lang="kk-KZ" sz="1800" dirty="0" smtClean="0">
              <a:solidFill>
                <a:srgbClr val="000099"/>
              </a:solidFill>
              <a:latin typeface="Times New Roman" pitchFamily="18" charset="0"/>
              <a:cs typeface="Times New Roman" pitchFamily="18" charset="0"/>
            </a:rPr>
            <a:t>Төсек айналымы</a:t>
          </a:r>
          <a:endParaRPr lang="ru-RU" sz="1800" dirty="0">
            <a:solidFill>
              <a:srgbClr val="000099"/>
            </a:solidFill>
            <a:latin typeface="Times New Roman" pitchFamily="18" charset="0"/>
            <a:cs typeface="Times New Roman" pitchFamily="18" charset="0"/>
          </a:endParaRPr>
        </a:p>
      </dgm:t>
    </dgm:pt>
    <dgm:pt modelId="{FC5C30DB-BED2-4011-A323-A6242D594288}" type="parTrans" cxnId="{21B87507-FBF3-47E7-AAA0-6A0DF77D1C65}">
      <dgm:prSet/>
      <dgm:spPr/>
      <dgm:t>
        <a:bodyPr/>
        <a:lstStyle/>
        <a:p>
          <a:endParaRPr lang="ru-RU"/>
        </a:p>
      </dgm:t>
    </dgm:pt>
    <dgm:pt modelId="{FA687F86-75D7-4B23-A351-C812A4D7EB97}" type="sibTrans" cxnId="{21B87507-FBF3-47E7-AAA0-6A0DF77D1C65}">
      <dgm:prSet/>
      <dgm:spPr/>
      <dgm:t>
        <a:bodyPr/>
        <a:lstStyle/>
        <a:p>
          <a:endParaRPr lang="ru-RU"/>
        </a:p>
      </dgm:t>
    </dgm:pt>
    <dgm:pt modelId="{48EEF94D-E621-4EAE-BCC3-C598EF1DA110}">
      <dgm:prSet custT="1"/>
      <dgm:spPr/>
      <dgm:t>
        <a:bodyPr/>
        <a:lstStyle/>
        <a:p>
          <a:r>
            <a:rPr lang="kk-KZ" sz="1600" dirty="0" smtClean="0">
              <a:solidFill>
                <a:srgbClr val="000099"/>
              </a:solidFill>
              <a:latin typeface="Times New Roman" pitchFamily="18" charset="0"/>
              <a:cs typeface="Times New Roman" pitchFamily="18" charset="0"/>
            </a:rPr>
            <a:t>Оталанған науқас саны</a:t>
          </a:r>
          <a:endParaRPr lang="ru-RU" sz="1600" dirty="0">
            <a:solidFill>
              <a:srgbClr val="000099"/>
            </a:solidFill>
            <a:latin typeface="Times New Roman" pitchFamily="18" charset="0"/>
            <a:cs typeface="Times New Roman" pitchFamily="18" charset="0"/>
          </a:endParaRPr>
        </a:p>
      </dgm:t>
    </dgm:pt>
    <dgm:pt modelId="{DEE51B1D-AA7D-474A-AE37-DB14157641E0}" type="parTrans" cxnId="{72D27786-26D7-4A3C-87D6-395A445548D7}">
      <dgm:prSet/>
      <dgm:spPr/>
      <dgm:t>
        <a:bodyPr/>
        <a:lstStyle/>
        <a:p>
          <a:endParaRPr lang="ru-RU"/>
        </a:p>
      </dgm:t>
    </dgm:pt>
    <dgm:pt modelId="{4704172D-0A23-4E1A-B119-88B3FFEB47E7}" type="sibTrans" cxnId="{72D27786-26D7-4A3C-87D6-395A445548D7}">
      <dgm:prSet/>
      <dgm:spPr/>
      <dgm:t>
        <a:bodyPr/>
        <a:lstStyle/>
        <a:p>
          <a:endParaRPr lang="ru-RU"/>
        </a:p>
      </dgm:t>
    </dgm:pt>
    <dgm:pt modelId="{0BE2C321-2996-45CE-B099-50A27E6C9C00}">
      <dgm:prSet custT="1"/>
      <dgm:spPr/>
      <dgm:t>
        <a:bodyPr/>
        <a:lstStyle/>
        <a:p>
          <a:r>
            <a:rPr lang="kk-KZ" sz="1800" dirty="0" smtClean="0">
              <a:solidFill>
                <a:srgbClr val="000099"/>
              </a:solidFill>
              <a:latin typeface="Times New Roman" pitchFamily="18" charset="0"/>
              <a:cs typeface="Times New Roman" pitchFamily="18" charset="0"/>
            </a:rPr>
            <a:t>Ота саны</a:t>
          </a:r>
          <a:endParaRPr lang="ru-RU" sz="1800" dirty="0">
            <a:solidFill>
              <a:srgbClr val="000099"/>
            </a:solidFill>
            <a:latin typeface="Times New Roman" pitchFamily="18" charset="0"/>
            <a:cs typeface="Times New Roman" pitchFamily="18" charset="0"/>
          </a:endParaRPr>
        </a:p>
      </dgm:t>
    </dgm:pt>
    <dgm:pt modelId="{747B9399-DEAA-4DB7-ADE4-0F7CA9EC42C5}" type="parTrans" cxnId="{E4EAB701-05F6-46C2-8A0D-18BB6F434176}">
      <dgm:prSet/>
      <dgm:spPr/>
      <dgm:t>
        <a:bodyPr/>
        <a:lstStyle/>
        <a:p>
          <a:endParaRPr lang="ru-RU"/>
        </a:p>
      </dgm:t>
    </dgm:pt>
    <dgm:pt modelId="{4F665746-7E1D-4C28-9139-0EA4CBE9A4B6}" type="sibTrans" cxnId="{E4EAB701-05F6-46C2-8A0D-18BB6F434176}">
      <dgm:prSet/>
      <dgm:spPr/>
      <dgm:t>
        <a:bodyPr/>
        <a:lstStyle/>
        <a:p>
          <a:endParaRPr lang="ru-RU"/>
        </a:p>
      </dgm:t>
    </dgm:pt>
    <dgm:pt modelId="{7361420E-0FEC-4D56-9880-084BBDECFBB0}">
      <dgm:prSet custT="1"/>
      <dgm:spPr/>
      <dgm:t>
        <a:bodyPr/>
        <a:lstStyle/>
        <a:p>
          <a:r>
            <a:rPr lang="kk-KZ" sz="1400" dirty="0" smtClean="0">
              <a:solidFill>
                <a:srgbClr val="000099"/>
              </a:solidFill>
              <a:latin typeface="Times New Roman" pitchFamily="18" charset="0"/>
              <a:cs typeface="Times New Roman" pitchFamily="18" charset="0"/>
            </a:rPr>
            <a:t>Ауруханаішілік өлім көрсеткіші</a:t>
          </a:r>
          <a:endParaRPr lang="ru-RU" sz="1400" dirty="0">
            <a:solidFill>
              <a:srgbClr val="000099"/>
            </a:solidFill>
            <a:latin typeface="Times New Roman" pitchFamily="18" charset="0"/>
            <a:cs typeface="Times New Roman" pitchFamily="18" charset="0"/>
          </a:endParaRPr>
        </a:p>
      </dgm:t>
    </dgm:pt>
    <dgm:pt modelId="{DB30DAB0-A74F-4163-8E45-59FD6C96E462}" type="parTrans" cxnId="{42C351F8-745F-4971-9AD5-E912C4F01010}">
      <dgm:prSet/>
      <dgm:spPr/>
      <dgm:t>
        <a:bodyPr/>
        <a:lstStyle/>
        <a:p>
          <a:endParaRPr lang="ru-RU"/>
        </a:p>
      </dgm:t>
    </dgm:pt>
    <dgm:pt modelId="{91D10D0B-3852-42C5-BFD8-F4696FD6B27A}" type="sibTrans" cxnId="{42C351F8-745F-4971-9AD5-E912C4F01010}">
      <dgm:prSet/>
      <dgm:spPr/>
      <dgm:t>
        <a:bodyPr/>
        <a:lstStyle/>
        <a:p>
          <a:endParaRPr lang="ru-RU"/>
        </a:p>
      </dgm:t>
    </dgm:pt>
    <dgm:pt modelId="{EB807F26-6B2A-4217-8D97-155564B49CB5}">
      <dgm:prSet custT="1"/>
      <dgm:spPr/>
      <dgm:t>
        <a:bodyPr/>
        <a:lstStyle/>
        <a:p>
          <a:r>
            <a:rPr lang="kk-KZ" sz="1600" dirty="0" smtClean="0">
              <a:solidFill>
                <a:srgbClr val="000099"/>
              </a:solidFill>
              <a:latin typeface="Times New Roman" pitchFamily="18" charset="0"/>
              <a:cs typeface="Times New Roman" pitchFamily="18" charset="0"/>
            </a:rPr>
            <a:t>Хирургиялық белсенділік</a:t>
          </a:r>
          <a:endParaRPr lang="ru-RU" sz="1600" dirty="0">
            <a:solidFill>
              <a:srgbClr val="000099"/>
            </a:solidFill>
            <a:latin typeface="Times New Roman" pitchFamily="18" charset="0"/>
            <a:cs typeface="Times New Roman" pitchFamily="18" charset="0"/>
          </a:endParaRPr>
        </a:p>
      </dgm:t>
    </dgm:pt>
    <dgm:pt modelId="{EEC4F378-0ACB-41D3-A6D8-520D7DB02809}" type="parTrans" cxnId="{4E0E5E73-284E-49EB-93D5-1BA72DCCC29B}">
      <dgm:prSet/>
      <dgm:spPr/>
      <dgm:t>
        <a:bodyPr/>
        <a:lstStyle/>
        <a:p>
          <a:endParaRPr lang="ru-RU"/>
        </a:p>
      </dgm:t>
    </dgm:pt>
    <dgm:pt modelId="{9E6E72EE-E618-4D80-A5CE-93DD11C82158}" type="sibTrans" cxnId="{4E0E5E73-284E-49EB-93D5-1BA72DCCC29B}">
      <dgm:prSet/>
      <dgm:spPr/>
      <dgm:t>
        <a:bodyPr/>
        <a:lstStyle/>
        <a:p>
          <a:endParaRPr lang="ru-RU"/>
        </a:p>
      </dgm:t>
    </dgm:pt>
    <dgm:pt modelId="{C232E408-4754-4C01-9461-A4934670C4D9}">
      <dgm:prSet/>
      <dgm:spPr>
        <a:solidFill>
          <a:schemeClr val="accent2">
            <a:lumMod val="40000"/>
            <a:lumOff val="60000"/>
            <a:alpha val="90000"/>
          </a:schemeClr>
        </a:solidFill>
      </dgm:spPr>
      <dgm:t>
        <a:bodyPr/>
        <a:lstStyle/>
        <a:p>
          <a:r>
            <a:rPr lang="kk-KZ" dirty="0" smtClean="0"/>
            <a:t>9,4</a:t>
          </a:r>
          <a:endParaRPr lang="ru-RU" dirty="0"/>
        </a:p>
      </dgm:t>
    </dgm:pt>
    <dgm:pt modelId="{DB3B62BB-ECEC-4D7E-8AB1-9DB96CCCAA75}" type="parTrans" cxnId="{7E32B709-3813-4EB4-BB45-7AF611F397A3}">
      <dgm:prSet/>
      <dgm:spPr/>
      <dgm:t>
        <a:bodyPr/>
        <a:lstStyle/>
        <a:p>
          <a:endParaRPr lang="ru-RU"/>
        </a:p>
      </dgm:t>
    </dgm:pt>
    <dgm:pt modelId="{E04EA0E5-57BB-4C68-8C59-34D7591A4A05}" type="sibTrans" cxnId="{7E32B709-3813-4EB4-BB45-7AF611F397A3}">
      <dgm:prSet/>
      <dgm:spPr/>
      <dgm:t>
        <a:bodyPr/>
        <a:lstStyle/>
        <a:p>
          <a:endParaRPr lang="ru-RU"/>
        </a:p>
      </dgm:t>
    </dgm:pt>
    <dgm:pt modelId="{90EA4D6C-3B21-423E-9AFB-EB83FF47F0EC}">
      <dgm:prSet/>
      <dgm:spPr>
        <a:solidFill>
          <a:schemeClr val="accent1">
            <a:lumMod val="90000"/>
            <a:alpha val="90000"/>
          </a:schemeClr>
        </a:solidFill>
      </dgm:spPr>
      <dgm:t>
        <a:bodyPr/>
        <a:lstStyle/>
        <a:p>
          <a:r>
            <a:rPr lang="ru-RU" dirty="0" smtClean="0"/>
            <a:t>10,0</a:t>
          </a:r>
          <a:endParaRPr lang="ru-RU" dirty="0"/>
        </a:p>
      </dgm:t>
    </dgm:pt>
    <dgm:pt modelId="{514D498C-720E-46E2-A3FB-938F8C89BD5A}" type="parTrans" cxnId="{847EC23C-7BEC-4E2C-960F-4D1151E3E51E}">
      <dgm:prSet/>
      <dgm:spPr/>
      <dgm:t>
        <a:bodyPr/>
        <a:lstStyle/>
        <a:p>
          <a:endParaRPr lang="ru-RU"/>
        </a:p>
      </dgm:t>
    </dgm:pt>
    <dgm:pt modelId="{4B2211D4-2D21-43E8-92EC-839A4F42E863}" type="sibTrans" cxnId="{847EC23C-7BEC-4E2C-960F-4D1151E3E51E}">
      <dgm:prSet/>
      <dgm:spPr/>
      <dgm:t>
        <a:bodyPr/>
        <a:lstStyle/>
        <a:p>
          <a:endParaRPr lang="ru-RU"/>
        </a:p>
      </dgm:t>
    </dgm:pt>
    <dgm:pt modelId="{5B2A4C26-63F8-4C51-BB9D-2B99C883D10E}">
      <dgm:prSet/>
      <dgm:spPr>
        <a:solidFill>
          <a:srgbClr val="F6EAA2">
            <a:alpha val="90000"/>
          </a:srgbClr>
        </a:solidFill>
      </dgm:spPr>
      <dgm:t>
        <a:bodyPr/>
        <a:lstStyle/>
        <a:p>
          <a:r>
            <a:rPr lang="ru-RU" dirty="0" smtClean="0"/>
            <a:t>9,1</a:t>
          </a:r>
          <a:endParaRPr lang="ru-RU" dirty="0"/>
        </a:p>
      </dgm:t>
    </dgm:pt>
    <dgm:pt modelId="{0C5F2944-B465-493D-AE30-848FDC879BCC}" type="parTrans" cxnId="{16E32BF2-62D6-48C5-81B5-2949E01F2B62}">
      <dgm:prSet/>
      <dgm:spPr/>
      <dgm:t>
        <a:bodyPr/>
        <a:lstStyle/>
        <a:p>
          <a:endParaRPr lang="ru-RU"/>
        </a:p>
      </dgm:t>
    </dgm:pt>
    <dgm:pt modelId="{9515B843-0559-4417-9F65-86CA90DB7CBC}" type="sibTrans" cxnId="{16E32BF2-62D6-48C5-81B5-2949E01F2B62}">
      <dgm:prSet/>
      <dgm:spPr/>
      <dgm:t>
        <a:bodyPr/>
        <a:lstStyle/>
        <a:p>
          <a:endParaRPr lang="ru-RU"/>
        </a:p>
      </dgm:t>
    </dgm:pt>
    <dgm:pt modelId="{64CEB62B-F8EF-46B0-945C-88AD41D0A1D1}">
      <dgm:prSet/>
      <dgm:spPr>
        <a:solidFill>
          <a:schemeClr val="accent2">
            <a:lumMod val="40000"/>
            <a:lumOff val="60000"/>
            <a:alpha val="90000"/>
          </a:schemeClr>
        </a:solidFill>
      </dgm:spPr>
      <dgm:t>
        <a:bodyPr/>
        <a:lstStyle/>
        <a:p>
          <a:r>
            <a:rPr lang="kk-KZ" dirty="0" smtClean="0"/>
            <a:t>31,3</a:t>
          </a:r>
          <a:endParaRPr lang="ru-RU" dirty="0"/>
        </a:p>
      </dgm:t>
    </dgm:pt>
    <dgm:pt modelId="{5D87ED5C-3EEB-4DF7-9ADF-50BB28CF01D7}" type="parTrans" cxnId="{CEC615EC-E6B3-4E36-A547-5FF92A381623}">
      <dgm:prSet/>
      <dgm:spPr/>
      <dgm:t>
        <a:bodyPr/>
        <a:lstStyle/>
        <a:p>
          <a:endParaRPr lang="ru-RU"/>
        </a:p>
      </dgm:t>
    </dgm:pt>
    <dgm:pt modelId="{3AB205F6-6E0C-4D29-90AE-7DE8128C5CB0}" type="sibTrans" cxnId="{CEC615EC-E6B3-4E36-A547-5FF92A381623}">
      <dgm:prSet/>
      <dgm:spPr/>
      <dgm:t>
        <a:bodyPr/>
        <a:lstStyle/>
        <a:p>
          <a:endParaRPr lang="ru-RU"/>
        </a:p>
      </dgm:t>
    </dgm:pt>
    <dgm:pt modelId="{E9A0E6D9-B296-4D41-B04F-193D108A65AE}">
      <dgm:prSet phldrT="[Текст]"/>
      <dgm:spPr>
        <a:solidFill>
          <a:schemeClr val="accent1">
            <a:lumMod val="90000"/>
            <a:alpha val="90000"/>
          </a:schemeClr>
        </a:solidFill>
      </dgm:spPr>
      <dgm:t>
        <a:bodyPr/>
        <a:lstStyle/>
        <a:p>
          <a:r>
            <a:rPr lang="ru-RU" dirty="0" smtClean="0"/>
            <a:t>33,7</a:t>
          </a:r>
          <a:endParaRPr lang="ru-RU" dirty="0"/>
        </a:p>
      </dgm:t>
    </dgm:pt>
    <dgm:pt modelId="{9F34A388-D4C9-4B2F-8073-1AEDFD438D10}" type="parTrans" cxnId="{42F18C98-BD02-4F7C-A6EF-E2BD3FD4688D}">
      <dgm:prSet/>
      <dgm:spPr/>
      <dgm:t>
        <a:bodyPr/>
        <a:lstStyle/>
        <a:p>
          <a:endParaRPr lang="ru-RU"/>
        </a:p>
      </dgm:t>
    </dgm:pt>
    <dgm:pt modelId="{6A046D10-E029-4E7E-A2BF-F239AF006966}" type="sibTrans" cxnId="{42F18C98-BD02-4F7C-A6EF-E2BD3FD4688D}">
      <dgm:prSet/>
      <dgm:spPr/>
      <dgm:t>
        <a:bodyPr/>
        <a:lstStyle/>
        <a:p>
          <a:endParaRPr lang="ru-RU"/>
        </a:p>
      </dgm:t>
    </dgm:pt>
    <dgm:pt modelId="{E76C5AA4-1BF1-486A-92B9-3BD9295DB2CC}">
      <dgm:prSet phldrT="[Текст]"/>
      <dgm:spPr>
        <a:solidFill>
          <a:srgbClr val="F6EAA2">
            <a:alpha val="90000"/>
          </a:srgbClr>
        </a:solidFill>
      </dgm:spPr>
      <dgm:t>
        <a:bodyPr/>
        <a:lstStyle/>
        <a:p>
          <a:r>
            <a:rPr lang="ru-RU" dirty="0" smtClean="0"/>
            <a:t>38,5</a:t>
          </a:r>
          <a:endParaRPr lang="ru-RU" dirty="0"/>
        </a:p>
      </dgm:t>
    </dgm:pt>
    <dgm:pt modelId="{69CC36C1-069C-4EDE-8BA4-3A2777ABBF67}" type="parTrans" cxnId="{1AEF9CAC-AD2D-4E9D-A129-5B610973DB4D}">
      <dgm:prSet/>
      <dgm:spPr/>
      <dgm:t>
        <a:bodyPr/>
        <a:lstStyle/>
        <a:p>
          <a:endParaRPr lang="ru-RU"/>
        </a:p>
      </dgm:t>
    </dgm:pt>
    <dgm:pt modelId="{0677C67D-080D-4276-8C31-B3AB9B6DF83A}" type="sibTrans" cxnId="{1AEF9CAC-AD2D-4E9D-A129-5B610973DB4D}">
      <dgm:prSet/>
      <dgm:spPr/>
      <dgm:t>
        <a:bodyPr/>
        <a:lstStyle/>
        <a:p>
          <a:endParaRPr lang="ru-RU"/>
        </a:p>
      </dgm:t>
    </dgm:pt>
    <dgm:pt modelId="{DAFBA7FB-2F43-403C-8B0C-777A9B8CA342}">
      <dgm:prSet/>
      <dgm:spPr>
        <a:solidFill>
          <a:schemeClr val="accent2">
            <a:lumMod val="40000"/>
            <a:lumOff val="60000"/>
            <a:alpha val="90000"/>
          </a:schemeClr>
        </a:solidFill>
      </dgm:spPr>
      <dgm:t>
        <a:bodyPr/>
        <a:lstStyle/>
        <a:p>
          <a:r>
            <a:rPr lang="kk-KZ" dirty="0" smtClean="0"/>
            <a:t>4125</a:t>
          </a:r>
          <a:endParaRPr lang="ru-RU" dirty="0"/>
        </a:p>
      </dgm:t>
    </dgm:pt>
    <dgm:pt modelId="{8044F597-A234-4B2F-AF00-37DED79F44D3}" type="parTrans" cxnId="{EBA94F2A-F935-4FF6-A6C2-43E69400F055}">
      <dgm:prSet/>
      <dgm:spPr/>
      <dgm:t>
        <a:bodyPr/>
        <a:lstStyle/>
        <a:p>
          <a:endParaRPr lang="ru-RU"/>
        </a:p>
      </dgm:t>
    </dgm:pt>
    <dgm:pt modelId="{F680C066-7D51-4799-BAC5-A2F81D18C28A}" type="sibTrans" cxnId="{EBA94F2A-F935-4FF6-A6C2-43E69400F055}">
      <dgm:prSet/>
      <dgm:spPr/>
      <dgm:t>
        <a:bodyPr/>
        <a:lstStyle/>
        <a:p>
          <a:endParaRPr lang="ru-RU"/>
        </a:p>
      </dgm:t>
    </dgm:pt>
    <dgm:pt modelId="{C68BD1B9-CF26-454F-A939-B2193283E2F9}">
      <dgm:prSet phldrT="[Текст]"/>
      <dgm:spPr>
        <a:solidFill>
          <a:schemeClr val="accent1">
            <a:lumMod val="90000"/>
            <a:alpha val="90000"/>
          </a:schemeClr>
        </a:solidFill>
      </dgm:spPr>
      <dgm:t>
        <a:bodyPr/>
        <a:lstStyle/>
        <a:p>
          <a:r>
            <a:rPr lang="ru-RU" dirty="0" smtClean="0"/>
            <a:t>4351</a:t>
          </a:r>
          <a:endParaRPr lang="ru-RU" dirty="0"/>
        </a:p>
      </dgm:t>
    </dgm:pt>
    <dgm:pt modelId="{95965418-F590-4890-BB96-49ECB7FE19C7}" type="parTrans" cxnId="{CE2C5CE2-77E0-409C-BB70-3C874667F148}">
      <dgm:prSet/>
      <dgm:spPr/>
      <dgm:t>
        <a:bodyPr/>
        <a:lstStyle/>
        <a:p>
          <a:endParaRPr lang="ru-RU"/>
        </a:p>
      </dgm:t>
    </dgm:pt>
    <dgm:pt modelId="{D1829C7C-090E-4E71-8E16-9B0B360F58E2}" type="sibTrans" cxnId="{CE2C5CE2-77E0-409C-BB70-3C874667F148}">
      <dgm:prSet/>
      <dgm:spPr/>
      <dgm:t>
        <a:bodyPr/>
        <a:lstStyle/>
        <a:p>
          <a:endParaRPr lang="ru-RU"/>
        </a:p>
      </dgm:t>
    </dgm:pt>
    <dgm:pt modelId="{6C056C61-B495-4E11-94E5-180A962CC79D}">
      <dgm:prSet phldrT="[Текст]"/>
      <dgm:spPr>
        <a:solidFill>
          <a:srgbClr val="F6EAA2">
            <a:alpha val="90000"/>
          </a:srgbClr>
        </a:solidFill>
      </dgm:spPr>
      <dgm:t>
        <a:bodyPr/>
        <a:lstStyle/>
        <a:p>
          <a:r>
            <a:rPr lang="ru-RU" dirty="0" smtClean="0"/>
            <a:t>4093</a:t>
          </a:r>
          <a:endParaRPr lang="ru-RU" dirty="0"/>
        </a:p>
      </dgm:t>
    </dgm:pt>
    <dgm:pt modelId="{1D7431D1-466D-4672-B651-BCABAD3607AA}" type="parTrans" cxnId="{C81B18A1-CC03-48D6-83B6-7A6D5B79A5FD}">
      <dgm:prSet/>
      <dgm:spPr/>
      <dgm:t>
        <a:bodyPr/>
        <a:lstStyle/>
        <a:p>
          <a:endParaRPr lang="ru-RU"/>
        </a:p>
      </dgm:t>
    </dgm:pt>
    <dgm:pt modelId="{01332AA0-68EF-4D07-BD65-DA1579E1E394}" type="sibTrans" cxnId="{C81B18A1-CC03-48D6-83B6-7A6D5B79A5FD}">
      <dgm:prSet/>
      <dgm:spPr/>
      <dgm:t>
        <a:bodyPr/>
        <a:lstStyle/>
        <a:p>
          <a:endParaRPr lang="ru-RU"/>
        </a:p>
      </dgm:t>
    </dgm:pt>
    <dgm:pt modelId="{AA1BC978-0A5B-4C38-832F-92B37E2B5F7E}">
      <dgm:prSet/>
      <dgm:spPr>
        <a:solidFill>
          <a:schemeClr val="accent2">
            <a:lumMod val="40000"/>
            <a:lumOff val="60000"/>
            <a:alpha val="90000"/>
          </a:schemeClr>
        </a:solidFill>
      </dgm:spPr>
      <dgm:t>
        <a:bodyPr/>
        <a:lstStyle/>
        <a:p>
          <a:r>
            <a:rPr lang="kk-KZ" dirty="0" smtClean="0"/>
            <a:t>4293</a:t>
          </a:r>
          <a:endParaRPr lang="ru-RU" dirty="0"/>
        </a:p>
      </dgm:t>
    </dgm:pt>
    <dgm:pt modelId="{CF8F3C4B-0DA3-4978-B5DB-009FEF138990}" type="parTrans" cxnId="{D65143EF-FA8E-4EB0-8B89-BDD192BC7E7E}">
      <dgm:prSet/>
      <dgm:spPr/>
      <dgm:t>
        <a:bodyPr/>
        <a:lstStyle/>
        <a:p>
          <a:endParaRPr lang="ru-RU"/>
        </a:p>
      </dgm:t>
    </dgm:pt>
    <dgm:pt modelId="{312FEA6D-440B-434C-897A-475AC7A14469}" type="sibTrans" cxnId="{D65143EF-FA8E-4EB0-8B89-BDD192BC7E7E}">
      <dgm:prSet/>
      <dgm:spPr/>
      <dgm:t>
        <a:bodyPr/>
        <a:lstStyle/>
        <a:p>
          <a:endParaRPr lang="ru-RU"/>
        </a:p>
      </dgm:t>
    </dgm:pt>
    <dgm:pt modelId="{A9B09BC8-676F-4742-945F-29D2077FF1E5}">
      <dgm:prSet phldrT="[Текст]"/>
      <dgm:spPr>
        <a:solidFill>
          <a:schemeClr val="accent1">
            <a:lumMod val="90000"/>
            <a:alpha val="90000"/>
          </a:schemeClr>
        </a:solidFill>
      </dgm:spPr>
      <dgm:t>
        <a:bodyPr/>
        <a:lstStyle/>
        <a:p>
          <a:r>
            <a:rPr lang="ru-RU" dirty="0" smtClean="0"/>
            <a:t>4505</a:t>
          </a:r>
          <a:endParaRPr lang="ru-RU" dirty="0"/>
        </a:p>
      </dgm:t>
    </dgm:pt>
    <dgm:pt modelId="{70CD0324-DA6C-40C9-90CF-FA78232C548D}" type="parTrans" cxnId="{36BDB65E-8DEA-4513-B142-7B0D22E5DB0B}">
      <dgm:prSet/>
      <dgm:spPr/>
      <dgm:t>
        <a:bodyPr/>
        <a:lstStyle/>
        <a:p>
          <a:endParaRPr lang="ru-RU"/>
        </a:p>
      </dgm:t>
    </dgm:pt>
    <dgm:pt modelId="{93EC69FD-302A-4365-AB13-7AFEBA3C745C}" type="sibTrans" cxnId="{36BDB65E-8DEA-4513-B142-7B0D22E5DB0B}">
      <dgm:prSet/>
      <dgm:spPr/>
      <dgm:t>
        <a:bodyPr/>
        <a:lstStyle/>
        <a:p>
          <a:endParaRPr lang="ru-RU"/>
        </a:p>
      </dgm:t>
    </dgm:pt>
    <dgm:pt modelId="{B22A70B9-EF07-44B0-A15A-4926131FA68E}">
      <dgm:prSet phldrT="[Текст]"/>
      <dgm:spPr>
        <a:solidFill>
          <a:srgbClr val="F6EAA2">
            <a:alpha val="90000"/>
          </a:srgbClr>
        </a:solidFill>
      </dgm:spPr>
      <dgm:t>
        <a:bodyPr/>
        <a:lstStyle/>
        <a:p>
          <a:r>
            <a:rPr lang="ru-RU" dirty="0" smtClean="0"/>
            <a:t>4217</a:t>
          </a:r>
          <a:endParaRPr lang="ru-RU" dirty="0"/>
        </a:p>
      </dgm:t>
    </dgm:pt>
    <dgm:pt modelId="{9592CCD3-40D3-4866-9AC4-79EF965CAEDF}" type="parTrans" cxnId="{0BA709C5-16D4-4574-8E0C-2FB0E5217E1C}">
      <dgm:prSet/>
      <dgm:spPr/>
      <dgm:t>
        <a:bodyPr/>
        <a:lstStyle/>
        <a:p>
          <a:endParaRPr lang="ru-RU"/>
        </a:p>
      </dgm:t>
    </dgm:pt>
    <dgm:pt modelId="{52056A6C-2DDB-4CA2-AB6E-70AC18D81BD6}" type="sibTrans" cxnId="{0BA709C5-16D4-4574-8E0C-2FB0E5217E1C}">
      <dgm:prSet/>
      <dgm:spPr/>
      <dgm:t>
        <a:bodyPr/>
        <a:lstStyle/>
        <a:p>
          <a:endParaRPr lang="ru-RU"/>
        </a:p>
      </dgm:t>
    </dgm:pt>
    <dgm:pt modelId="{4D5017A4-D4C4-40B1-B158-638EC02670C9}">
      <dgm:prSet/>
      <dgm:spPr>
        <a:solidFill>
          <a:schemeClr val="accent2">
            <a:lumMod val="40000"/>
            <a:lumOff val="60000"/>
            <a:alpha val="90000"/>
          </a:schemeClr>
        </a:solidFill>
      </dgm:spPr>
      <dgm:t>
        <a:bodyPr/>
        <a:lstStyle/>
        <a:p>
          <a:r>
            <a:rPr lang="kk-KZ" dirty="0" smtClean="0"/>
            <a:t>1,8(265)</a:t>
          </a:r>
          <a:endParaRPr lang="ru-RU" dirty="0"/>
        </a:p>
      </dgm:t>
    </dgm:pt>
    <dgm:pt modelId="{877406C7-D007-40AF-8358-B3EAA49617B3}" type="parTrans" cxnId="{DC0A4232-F1B6-4A1D-AB22-7F13AA50E568}">
      <dgm:prSet/>
      <dgm:spPr/>
      <dgm:t>
        <a:bodyPr/>
        <a:lstStyle/>
        <a:p>
          <a:endParaRPr lang="ru-RU"/>
        </a:p>
      </dgm:t>
    </dgm:pt>
    <dgm:pt modelId="{BF5B5E17-F414-44AF-8B1B-FF39474211E3}" type="sibTrans" cxnId="{DC0A4232-F1B6-4A1D-AB22-7F13AA50E568}">
      <dgm:prSet/>
      <dgm:spPr/>
      <dgm:t>
        <a:bodyPr/>
        <a:lstStyle/>
        <a:p>
          <a:endParaRPr lang="ru-RU"/>
        </a:p>
      </dgm:t>
    </dgm:pt>
    <dgm:pt modelId="{661B7471-E84B-4F46-AD10-A94861FE7A5E}">
      <dgm:prSet phldrT="[Текст]"/>
      <dgm:spPr>
        <a:solidFill>
          <a:schemeClr val="accent1">
            <a:lumMod val="90000"/>
            <a:alpha val="90000"/>
          </a:schemeClr>
        </a:solidFill>
      </dgm:spPr>
      <dgm:t>
        <a:bodyPr/>
        <a:lstStyle/>
        <a:p>
          <a:r>
            <a:rPr lang="ru-RU" dirty="0" smtClean="0"/>
            <a:t>1,6</a:t>
          </a:r>
          <a:r>
            <a:rPr lang="kk-KZ" dirty="0" smtClean="0"/>
            <a:t>(208)</a:t>
          </a:r>
          <a:endParaRPr lang="ru-RU" dirty="0"/>
        </a:p>
      </dgm:t>
    </dgm:pt>
    <dgm:pt modelId="{88184710-F6F8-4DDB-AD1A-05D89AF1D967}" type="parTrans" cxnId="{046FB599-9D33-4FD4-99E2-BABD0865966C}">
      <dgm:prSet/>
      <dgm:spPr/>
      <dgm:t>
        <a:bodyPr/>
        <a:lstStyle/>
        <a:p>
          <a:endParaRPr lang="ru-RU"/>
        </a:p>
      </dgm:t>
    </dgm:pt>
    <dgm:pt modelId="{B1AA4FCA-7300-4D57-ADAC-B4734634DAF5}" type="sibTrans" cxnId="{046FB599-9D33-4FD4-99E2-BABD0865966C}">
      <dgm:prSet/>
      <dgm:spPr/>
      <dgm:t>
        <a:bodyPr/>
        <a:lstStyle/>
        <a:p>
          <a:endParaRPr lang="ru-RU"/>
        </a:p>
      </dgm:t>
    </dgm:pt>
    <dgm:pt modelId="{2C47FD00-A6BE-4257-8CE9-D274CA55508C}">
      <dgm:prSet phldrT="[Текст]"/>
      <dgm:spPr>
        <a:solidFill>
          <a:srgbClr val="F6EAA2">
            <a:alpha val="90000"/>
          </a:srgbClr>
        </a:solidFill>
      </dgm:spPr>
      <dgm:t>
        <a:bodyPr/>
        <a:lstStyle/>
        <a:p>
          <a:r>
            <a:rPr lang="kk-KZ" dirty="0" smtClean="0"/>
            <a:t>2,0(255)</a:t>
          </a:r>
          <a:endParaRPr lang="ru-RU" dirty="0"/>
        </a:p>
      </dgm:t>
    </dgm:pt>
    <dgm:pt modelId="{03975C2E-D6DE-48DD-8044-3C45011C8CE0}" type="parTrans" cxnId="{CB6EA3E0-7433-485D-825A-778607103CA2}">
      <dgm:prSet/>
      <dgm:spPr/>
      <dgm:t>
        <a:bodyPr/>
        <a:lstStyle/>
        <a:p>
          <a:endParaRPr lang="ru-RU"/>
        </a:p>
      </dgm:t>
    </dgm:pt>
    <dgm:pt modelId="{2B86E29B-9A52-4A29-B080-A4864BB4BE3E}" type="sibTrans" cxnId="{CB6EA3E0-7433-485D-825A-778607103CA2}">
      <dgm:prSet/>
      <dgm:spPr/>
      <dgm:t>
        <a:bodyPr/>
        <a:lstStyle/>
        <a:p>
          <a:endParaRPr lang="ru-RU"/>
        </a:p>
      </dgm:t>
    </dgm:pt>
    <dgm:pt modelId="{BAFDE800-494C-46E1-BC69-C6CB9ACAF3F4}">
      <dgm:prSet/>
      <dgm:spPr>
        <a:solidFill>
          <a:schemeClr val="accent2">
            <a:lumMod val="40000"/>
            <a:lumOff val="60000"/>
            <a:alpha val="90000"/>
          </a:schemeClr>
        </a:solidFill>
      </dgm:spPr>
      <dgm:t>
        <a:bodyPr/>
        <a:lstStyle/>
        <a:p>
          <a:r>
            <a:rPr lang="kk-KZ" dirty="0" smtClean="0"/>
            <a:t>1,0(43)</a:t>
          </a:r>
          <a:endParaRPr lang="ru-RU" dirty="0"/>
        </a:p>
      </dgm:t>
    </dgm:pt>
    <dgm:pt modelId="{CB3242AE-D091-45F6-A2E7-BB0B6D6CC443}" type="parTrans" cxnId="{FDF69D9C-EA37-4ECB-87BF-733846448EB7}">
      <dgm:prSet/>
      <dgm:spPr/>
      <dgm:t>
        <a:bodyPr/>
        <a:lstStyle/>
        <a:p>
          <a:endParaRPr lang="ru-RU"/>
        </a:p>
      </dgm:t>
    </dgm:pt>
    <dgm:pt modelId="{6ED8E793-D632-4E4A-BAB8-32F1EC4C4AE5}" type="sibTrans" cxnId="{FDF69D9C-EA37-4ECB-87BF-733846448EB7}">
      <dgm:prSet/>
      <dgm:spPr/>
      <dgm:t>
        <a:bodyPr/>
        <a:lstStyle/>
        <a:p>
          <a:endParaRPr lang="ru-RU"/>
        </a:p>
      </dgm:t>
    </dgm:pt>
    <dgm:pt modelId="{7F1CC702-3717-4E1C-9B92-9227474D8EF6}">
      <dgm:prSet phldrT="[Текст]"/>
      <dgm:spPr>
        <a:solidFill>
          <a:schemeClr val="accent1">
            <a:lumMod val="90000"/>
            <a:alpha val="90000"/>
          </a:schemeClr>
        </a:solidFill>
      </dgm:spPr>
      <dgm:t>
        <a:bodyPr/>
        <a:lstStyle/>
        <a:p>
          <a:r>
            <a:rPr lang="kk-KZ" dirty="0" smtClean="0"/>
            <a:t>0,7(34)</a:t>
          </a:r>
          <a:endParaRPr lang="ru-RU" dirty="0"/>
        </a:p>
      </dgm:t>
    </dgm:pt>
    <dgm:pt modelId="{E0750410-B52A-4714-A0C3-FC10407A7F69}" type="parTrans" cxnId="{EDB3F0DC-EFC1-4689-8921-6492719B360F}">
      <dgm:prSet/>
      <dgm:spPr/>
      <dgm:t>
        <a:bodyPr/>
        <a:lstStyle/>
        <a:p>
          <a:endParaRPr lang="ru-RU"/>
        </a:p>
      </dgm:t>
    </dgm:pt>
    <dgm:pt modelId="{5629D3A5-475A-4C1B-8BFA-98C34FDA9C31}" type="sibTrans" cxnId="{EDB3F0DC-EFC1-4689-8921-6492719B360F}">
      <dgm:prSet/>
      <dgm:spPr/>
      <dgm:t>
        <a:bodyPr/>
        <a:lstStyle/>
        <a:p>
          <a:endParaRPr lang="ru-RU"/>
        </a:p>
      </dgm:t>
    </dgm:pt>
    <dgm:pt modelId="{67C5E4E2-7103-4E42-A58A-4380C44B0556}">
      <dgm:prSet phldrT="[Текст]"/>
      <dgm:spPr>
        <a:solidFill>
          <a:srgbClr val="F6EAA2">
            <a:alpha val="90000"/>
          </a:srgbClr>
        </a:solidFill>
      </dgm:spPr>
      <dgm:t>
        <a:bodyPr/>
        <a:lstStyle/>
        <a:p>
          <a:r>
            <a:rPr lang="kk-KZ" dirty="0" smtClean="0"/>
            <a:t>1,1(47)</a:t>
          </a:r>
          <a:endParaRPr lang="ru-RU" dirty="0"/>
        </a:p>
      </dgm:t>
    </dgm:pt>
    <dgm:pt modelId="{F57FA56F-9E01-4FD4-A387-FC6C073A06E3}" type="parTrans" cxnId="{2870A251-8C87-4EE8-AD0D-75650439385C}">
      <dgm:prSet/>
      <dgm:spPr/>
      <dgm:t>
        <a:bodyPr/>
        <a:lstStyle/>
        <a:p>
          <a:endParaRPr lang="ru-RU"/>
        </a:p>
      </dgm:t>
    </dgm:pt>
    <dgm:pt modelId="{8FDF6993-C0BE-4151-9772-4C6102B48182}" type="sibTrans" cxnId="{2870A251-8C87-4EE8-AD0D-75650439385C}">
      <dgm:prSet/>
      <dgm:spPr/>
      <dgm:t>
        <a:bodyPr/>
        <a:lstStyle/>
        <a:p>
          <a:endParaRPr lang="ru-RU"/>
        </a:p>
      </dgm:t>
    </dgm:pt>
    <dgm:pt modelId="{EFFA7651-5C34-403E-99B9-AB7F078ECABA}">
      <dgm:prSet/>
      <dgm:spPr/>
      <dgm:t>
        <a:bodyPr/>
        <a:lstStyle/>
        <a:p>
          <a:r>
            <a:rPr lang="kk-KZ" dirty="0" smtClean="0">
              <a:solidFill>
                <a:srgbClr val="000099"/>
              </a:solidFill>
              <a:latin typeface="Times New Roman" pitchFamily="18" charset="0"/>
              <a:cs typeface="Times New Roman" pitchFamily="18" charset="0"/>
            </a:rPr>
            <a:t>Отадан кейінгі өлім көрсеткіші</a:t>
          </a:r>
          <a:endParaRPr lang="ru-RU" dirty="0">
            <a:solidFill>
              <a:srgbClr val="000099"/>
            </a:solidFill>
            <a:latin typeface="Times New Roman" pitchFamily="18" charset="0"/>
            <a:cs typeface="Times New Roman" pitchFamily="18" charset="0"/>
          </a:endParaRPr>
        </a:p>
      </dgm:t>
    </dgm:pt>
    <dgm:pt modelId="{CFCEC1D5-49D2-4E41-9CC0-14DDB30D311F}" type="parTrans" cxnId="{A1CEE113-9053-412E-A45A-F7BCEB1F2DED}">
      <dgm:prSet/>
      <dgm:spPr/>
      <dgm:t>
        <a:bodyPr/>
        <a:lstStyle/>
        <a:p>
          <a:endParaRPr lang="ru-RU"/>
        </a:p>
      </dgm:t>
    </dgm:pt>
    <dgm:pt modelId="{00357F0D-ADCB-4119-8F18-F60CD84CE098}" type="sibTrans" cxnId="{A1CEE113-9053-412E-A45A-F7BCEB1F2DED}">
      <dgm:prSet/>
      <dgm:spPr/>
      <dgm:t>
        <a:bodyPr/>
        <a:lstStyle/>
        <a:p>
          <a:endParaRPr lang="ru-RU"/>
        </a:p>
      </dgm:t>
    </dgm:pt>
    <dgm:pt modelId="{5FDAE44E-78C1-489D-A3C3-C22D34839116}">
      <dgm:prSet/>
      <dgm:spPr>
        <a:solidFill>
          <a:schemeClr val="accent2">
            <a:lumMod val="40000"/>
            <a:lumOff val="60000"/>
            <a:alpha val="90000"/>
          </a:schemeClr>
        </a:solidFill>
      </dgm:spPr>
      <dgm:t>
        <a:bodyPr/>
        <a:lstStyle/>
        <a:p>
          <a:r>
            <a:rPr lang="kk-KZ" dirty="0" smtClean="0"/>
            <a:t>60,0</a:t>
          </a:r>
          <a:endParaRPr lang="ru-RU" dirty="0"/>
        </a:p>
      </dgm:t>
    </dgm:pt>
    <dgm:pt modelId="{BEEB62D3-B115-4A4B-A406-3725FF0F65F6}" type="parTrans" cxnId="{AE5D20DC-5141-40AE-97E4-6449135F39D3}">
      <dgm:prSet/>
      <dgm:spPr/>
      <dgm:t>
        <a:bodyPr/>
        <a:lstStyle/>
        <a:p>
          <a:endParaRPr lang="ru-RU"/>
        </a:p>
      </dgm:t>
    </dgm:pt>
    <dgm:pt modelId="{A09F32AC-2376-4D66-8D91-B414228C0D91}" type="sibTrans" cxnId="{AE5D20DC-5141-40AE-97E4-6449135F39D3}">
      <dgm:prSet/>
      <dgm:spPr/>
      <dgm:t>
        <a:bodyPr/>
        <a:lstStyle/>
        <a:p>
          <a:endParaRPr lang="ru-RU"/>
        </a:p>
      </dgm:t>
    </dgm:pt>
    <dgm:pt modelId="{3BCE036F-6643-4AB1-B040-400402BA6C8E}">
      <dgm:prSet/>
      <dgm:spPr>
        <a:solidFill>
          <a:srgbClr val="F6EAA2"/>
        </a:solidFill>
      </dgm:spPr>
      <dgm:t>
        <a:bodyPr/>
        <a:lstStyle/>
        <a:p>
          <a:r>
            <a:rPr lang="kk-KZ" dirty="0" smtClean="0">
              <a:solidFill>
                <a:schemeClr val="tx1"/>
              </a:solidFill>
            </a:rPr>
            <a:t>61,3</a:t>
          </a:r>
          <a:endParaRPr lang="ru-RU" dirty="0">
            <a:solidFill>
              <a:schemeClr val="tx1"/>
            </a:solidFill>
          </a:endParaRPr>
        </a:p>
      </dgm:t>
    </dgm:pt>
    <dgm:pt modelId="{6AE34B5C-EA35-4148-B4F8-E530A09B9E69}" type="parTrans" cxnId="{458490C5-B4A4-48C6-BFB0-2EBAAC88E8C3}">
      <dgm:prSet/>
      <dgm:spPr/>
      <dgm:t>
        <a:bodyPr/>
        <a:lstStyle/>
        <a:p>
          <a:endParaRPr lang="ru-RU"/>
        </a:p>
      </dgm:t>
    </dgm:pt>
    <dgm:pt modelId="{DC88DA13-BC60-498E-8337-7D0C704AE677}" type="sibTrans" cxnId="{458490C5-B4A4-48C6-BFB0-2EBAAC88E8C3}">
      <dgm:prSet/>
      <dgm:spPr/>
      <dgm:t>
        <a:bodyPr/>
        <a:lstStyle/>
        <a:p>
          <a:endParaRPr lang="ru-RU"/>
        </a:p>
      </dgm:t>
    </dgm:pt>
    <dgm:pt modelId="{3890D055-E795-45D6-8C71-774C0FDD864F}">
      <dgm:prSet/>
      <dgm:spPr>
        <a:solidFill>
          <a:schemeClr val="accent1">
            <a:lumMod val="90000"/>
            <a:alpha val="90000"/>
          </a:schemeClr>
        </a:solidFill>
      </dgm:spPr>
      <dgm:t>
        <a:bodyPr/>
        <a:lstStyle/>
        <a:p>
          <a:r>
            <a:rPr lang="kk-KZ" dirty="0" smtClean="0"/>
            <a:t>63,5</a:t>
          </a:r>
          <a:endParaRPr lang="ru-RU" dirty="0"/>
        </a:p>
      </dgm:t>
    </dgm:pt>
    <dgm:pt modelId="{46193C7C-E3B9-44E9-AA4C-28B5D2B6B2C9}" type="parTrans" cxnId="{61BA92C6-185A-44D2-A7F2-393B7CFE533B}">
      <dgm:prSet/>
      <dgm:spPr/>
      <dgm:t>
        <a:bodyPr/>
        <a:lstStyle/>
        <a:p>
          <a:endParaRPr lang="ru-RU"/>
        </a:p>
      </dgm:t>
    </dgm:pt>
    <dgm:pt modelId="{8941CD2F-D2D9-4218-81DA-2A46C6E6328F}" type="sibTrans" cxnId="{61BA92C6-185A-44D2-A7F2-393B7CFE533B}">
      <dgm:prSet/>
      <dgm:spPr/>
      <dgm:t>
        <a:bodyPr/>
        <a:lstStyle/>
        <a:p>
          <a:endParaRPr lang="ru-RU"/>
        </a:p>
      </dgm:t>
    </dgm:pt>
    <dgm:pt modelId="{03AA0417-0769-4BFD-ABA2-5D5599F30EB3}" type="pres">
      <dgm:prSet presAssocID="{EF6C16E2-304A-4B85-94B7-EB1269641241}" presName="Name0" presStyleCnt="0">
        <dgm:presLayoutVars>
          <dgm:chPref val="3"/>
          <dgm:dir/>
          <dgm:animLvl val="lvl"/>
          <dgm:resizeHandles/>
        </dgm:presLayoutVars>
      </dgm:prSet>
      <dgm:spPr/>
      <dgm:t>
        <a:bodyPr/>
        <a:lstStyle/>
        <a:p>
          <a:endParaRPr lang="ru-RU"/>
        </a:p>
      </dgm:t>
    </dgm:pt>
    <dgm:pt modelId="{C00D96CB-06CD-4C7E-ADA1-7D5CED3A8BA5}" type="pres">
      <dgm:prSet presAssocID="{D58DD1FF-132E-40DC-8766-84E9117DB900}" presName="horFlow" presStyleCnt="0"/>
      <dgm:spPr/>
      <dgm:t>
        <a:bodyPr/>
        <a:lstStyle/>
        <a:p>
          <a:endParaRPr lang="ru-RU"/>
        </a:p>
      </dgm:t>
    </dgm:pt>
    <dgm:pt modelId="{B607D64B-7845-4540-AA85-BD48C4C13154}" type="pres">
      <dgm:prSet presAssocID="{D58DD1FF-132E-40DC-8766-84E9117DB900}" presName="bigChev" presStyleLbl="node1" presStyleIdx="0" presStyleCnt="11" custScaleX="233719" custLinFactX="-75791" custLinFactNeighborX="-100000" custLinFactNeighborY="12826"/>
      <dgm:spPr/>
      <dgm:t>
        <a:bodyPr/>
        <a:lstStyle/>
        <a:p>
          <a:endParaRPr lang="ru-RU"/>
        </a:p>
      </dgm:t>
    </dgm:pt>
    <dgm:pt modelId="{1F933E34-F3A3-4EB7-8F26-2AD47099425D}" type="pres">
      <dgm:prSet presAssocID="{6EA826C0-685F-46A7-9A65-DF8A86482F1D}" presName="parTrans" presStyleCnt="0"/>
      <dgm:spPr/>
      <dgm:t>
        <a:bodyPr/>
        <a:lstStyle/>
        <a:p>
          <a:endParaRPr lang="ru-RU"/>
        </a:p>
      </dgm:t>
    </dgm:pt>
    <dgm:pt modelId="{29B2C5B6-79CE-47B5-84BC-E961F776BB8F}" type="pres">
      <dgm:prSet presAssocID="{3511318C-4D16-4F4B-A016-9C557304264D}" presName="node" presStyleLbl="alignAccFollowNode1" presStyleIdx="0" presStyleCnt="29" custScaleX="128064" custScaleY="94135" custLinFactX="56130" custLinFactNeighborX="100000" custLinFactNeighborY="12527">
        <dgm:presLayoutVars>
          <dgm:bulletEnabled val="1"/>
        </dgm:presLayoutVars>
      </dgm:prSet>
      <dgm:spPr/>
      <dgm:t>
        <a:bodyPr/>
        <a:lstStyle/>
        <a:p>
          <a:endParaRPr lang="ru-RU"/>
        </a:p>
      </dgm:t>
    </dgm:pt>
    <dgm:pt modelId="{CDF7BCE1-04C2-4ABF-AD67-C3550099AABD}" type="pres">
      <dgm:prSet presAssocID="{788FC760-068C-41D4-B2CE-1F6E27FC0F92}" presName="sibTrans" presStyleCnt="0"/>
      <dgm:spPr/>
      <dgm:t>
        <a:bodyPr/>
        <a:lstStyle/>
        <a:p>
          <a:endParaRPr lang="ru-RU"/>
        </a:p>
      </dgm:t>
    </dgm:pt>
    <dgm:pt modelId="{AB0538B5-A4A8-4288-9C11-A56302E543C5}" type="pres">
      <dgm:prSet presAssocID="{036EC934-8AD2-4D15-9650-B035C587869C}" presName="node" presStyleLbl="alignAccFollowNode1" presStyleIdx="1" presStyleCnt="29" custScaleX="120019" custLinFactX="133856" custLinFactNeighborX="200000" custLinFactNeighborY="15460">
        <dgm:presLayoutVars>
          <dgm:bulletEnabled val="1"/>
        </dgm:presLayoutVars>
      </dgm:prSet>
      <dgm:spPr/>
      <dgm:t>
        <a:bodyPr/>
        <a:lstStyle/>
        <a:p>
          <a:endParaRPr lang="ru-RU"/>
        </a:p>
      </dgm:t>
    </dgm:pt>
    <dgm:pt modelId="{71B8E2B5-6DBC-427B-873A-1502289157D2}" type="pres">
      <dgm:prSet presAssocID="{2B814BC6-BBB9-485A-BE22-61D25AD23165}" presName="sibTrans" presStyleCnt="0"/>
      <dgm:spPr/>
      <dgm:t>
        <a:bodyPr/>
        <a:lstStyle/>
        <a:p>
          <a:endParaRPr lang="ru-RU"/>
        </a:p>
      </dgm:t>
    </dgm:pt>
    <dgm:pt modelId="{F21F7E49-EBB0-4408-B31C-B7020CC08D99}" type="pres">
      <dgm:prSet presAssocID="{303F45FA-35EA-4902-A1AC-098282AE3470}" presName="node" presStyleLbl="alignAccFollowNode1" presStyleIdx="2" presStyleCnt="29" custScaleX="121646" custLinFactX="223696" custLinFactNeighborX="300000" custLinFactNeighborY="15460">
        <dgm:presLayoutVars>
          <dgm:bulletEnabled val="1"/>
        </dgm:presLayoutVars>
      </dgm:prSet>
      <dgm:spPr/>
      <dgm:t>
        <a:bodyPr/>
        <a:lstStyle/>
        <a:p>
          <a:endParaRPr lang="ru-RU"/>
        </a:p>
      </dgm:t>
    </dgm:pt>
    <dgm:pt modelId="{8273E946-CF61-4E14-9F27-B38B54143325}" type="pres">
      <dgm:prSet presAssocID="{D58DD1FF-132E-40DC-8766-84E9117DB900}" presName="vSp" presStyleCnt="0"/>
      <dgm:spPr/>
      <dgm:t>
        <a:bodyPr/>
        <a:lstStyle/>
        <a:p>
          <a:endParaRPr lang="ru-RU"/>
        </a:p>
      </dgm:t>
    </dgm:pt>
    <dgm:pt modelId="{2308D1EA-74DF-4E64-971C-0B75E3574CE7}" type="pres">
      <dgm:prSet presAssocID="{6C8A0BDE-1214-460C-A22B-61B77829E914}" presName="horFlow" presStyleCnt="0"/>
      <dgm:spPr/>
      <dgm:t>
        <a:bodyPr/>
        <a:lstStyle/>
        <a:p>
          <a:endParaRPr lang="ru-RU"/>
        </a:p>
      </dgm:t>
    </dgm:pt>
    <dgm:pt modelId="{E588E914-D3A9-41A0-934C-37C22B452988}" type="pres">
      <dgm:prSet presAssocID="{6C8A0BDE-1214-460C-A22B-61B77829E914}" presName="bigChev" presStyleLbl="node1" presStyleIdx="1" presStyleCnt="11" custScaleX="243551" custLinFactX="-42556" custLinFactNeighborX="-100000" custLinFactNeighborY="6247"/>
      <dgm:spPr/>
      <dgm:t>
        <a:bodyPr/>
        <a:lstStyle/>
        <a:p>
          <a:endParaRPr lang="ru-RU"/>
        </a:p>
      </dgm:t>
    </dgm:pt>
    <dgm:pt modelId="{12FDED5A-C825-456E-B4D7-50FE798482C4}" type="pres">
      <dgm:prSet presAssocID="{4E0D4F80-99F5-4661-975B-32A8DFF6A0AF}" presName="parTrans" presStyleCnt="0"/>
      <dgm:spPr/>
      <dgm:t>
        <a:bodyPr/>
        <a:lstStyle/>
        <a:p>
          <a:endParaRPr lang="ru-RU"/>
        </a:p>
      </dgm:t>
    </dgm:pt>
    <dgm:pt modelId="{D43DB10C-6561-40B3-A463-2F9CEBAC06B3}" type="pres">
      <dgm:prSet presAssocID="{EBD445DD-F09C-4804-A02B-0BCC2EDBE111}" presName="node" presStyleLbl="alignAccFollowNode1" presStyleIdx="3" presStyleCnt="29" custScaleX="116505" custLinFactX="55985" custLinFactNeighborX="100000" custLinFactNeighborY="14130">
        <dgm:presLayoutVars>
          <dgm:bulletEnabled val="1"/>
        </dgm:presLayoutVars>
      </dgm:prSet>
      <dgm:spPr/>
      <dgm:t>
        <a:bodyPr/>
        <a:lstStyle/>
        <a:p>
          <a:endParaRPr lang="ru-RU"/>
        </a:p>
      </dgm:t>
    </dgm:pt>
    <dgm:pt modelId="{BBA1458F-C5AB-4D5D-99B0-6DF49B48348A}" type="pres">
      <dgm:prSet presAssocID="{8902689D-DBAF-42D5-B62E-901866AC0E7B}" presName="sibTrans" presStyleCnt="0"/>
      <dgm:spPr/>
      <dgm:t>
        <a:bodyPr/>
        <a:lstStyle/>
        <a:p>
          <a:endParaRPr lang="ru-RU"/>
        </a:p>
      </dgm:t>
    </dgm:pt>
    <dgm:pt modelId="{4A8A8D9A-041C-4C3D-95CD-86AE6A5E30A4}" type="pres">
      <dgm:prSet presAssocID="{463FC2B6-4306-4F62-8A2A-C35CD37D4BA5}" presName="node" presStyleLbl="alignAccFollowNode1" presStyleIdx="4" presStyleCnt="29" custScaleX="120020" custLinFactX="133569" custLinFactNeighborX="200000" custLinFactNeighborY="-5301">
        <dgm:presLayoutVars>
          <dgm:bulletEnabled val="1"/>
        </dgm:presLayoutVars>
      </dgm:prSet>
      <dgm:spPr/>
      <dgm:t>
        <a:bodyPr/>
        <a:lstStyle/>
        <a:p>
          <a:endParaRPr lang="ru-RU"/>
        </a:p>
      </dgm:t>
    </dgm:pt>
    <dgm:pt modelId="{171A5A88-376A-4451-AF2F-1B14CCA7197B}" type="pres">
      <dgm:prSet presAssocID="{6DF450F6-4B81-4588-AE3E-ADB9C8FC66A6}" presName="sibTrans" presStyleCnt="0"/>
      <dgm:spPr/>
      <dgm:t>
        <a:bodyPr/>
        <a:lstStyle/>
        <a:p>
          <a:endParaRPr lang="ru-RU"/>
        </a:p>
      </dgm:t>
    </dgm:pt>
    <dgm:pt modelId="{BDD67530-1662-4D2F-8B8F-B1B46F98E700}" type="pres">
      <dgm:prSet presAssocID="{12963814-F8E5-478B-8626-90E1959EC327}" presName="node" presStyleLbl="alignAccFollowNode1" presStyleIdx="5" presStyleCnt="29" custScaleX="125885" custLinFactX="223408" custLinFactNeighborX="300000" custLinFactNeighborY="-5301">
        <dgm:presLayoutVars>
          <dgm:bulletEnabled val="1"/>
        </dgm:presLayoutVars>
      </dgm:prSet>
      <dgm:spPr/>
      <dgm:t>
        <a:bodyPr/>
        <a:lstStyle/>
        <a:p>
          <a:endParaRPr lang="ru-RU"/>
        </a:p>
      </dgm:t>
    </dgm:pt>
    <dgm:pt modelId="{CB88F0CF-A8A2-479C-BE99-6DCEA37A2B11}" type="pres">
      <dgm:prSet presAssocID="{6C8A0BDE-1214-460C-A22B-61B77829E914}" presName="vSp" presStyleCnt="0"/>
      <dgm:spPr/>
      <dgm:t>
        <a:bodyPr/>
        <a:lstStyle/>
        <a:p>
          <a:endParaRPr lang="ru-RU"/>
        </a:p>
      </dgm:t>
    </dgm:pt>
    <dgm:pt modelId="{B93B693E-336A-47D0-9FED-1F40331457D9}" type="pres">
      <dgm:prSet presAssocID="{67A799FD-E656-472A-BC3E-B6059A024B82}" presName="horFlow" presStyleCnt="0"/>
      <dgm:spPr/>
      <dgm:t>
        <a:bodyPr/>
        <a:lstStyle/>
        <a:p>
          <a:endParaRPr lang="ru-RU"/>
        </a:p>
      </dgm:t>
    </dgm:pt>
    <dgm:pt modelId="{B3BA7D33-85F7-4EB4-BC15-6006BC7074BE}" type="pres">
      <dgm:prSet presAssocID="{67A799FD-E656-472A-BC3E-B6059A024B82}" presName="bigChev" presStyleLbl="node1" presStyleIdx="2" presStyleCnt="11" custScaleX="230507" custLinFactX="-77906" custLinFactNeighborX="-100000" custLinFactNeighborY="-331"/>
      <dgm:spPr/>
      <dgm:t>
        <a:bodyPr/>
        <a:lstStyle/>
        <a:p>
          <a:endParaRPr lang="ru-RU"/>
        </a:p>
      </dgm:t>
    </dgm:pt>
    <dgm:pt modelId="{D9816255-E17C-4192-8926-4B0163897470}" type="pres">
      <dgm:prSet presAssocID="{6ABDDDCF-39C7-4838-AD86-27F6CD0C9DE9}" presName="parTrans" presStyleCnt="0"/>
      <dgm:spPr/>
      <dgm:t>
        <a:bodyPr/>
        <a:lstStyle/>
        <a:p>
          <a:endParaRPr lang="ru-RU"/>
        </a:p>
      </dgm:t>
    </dgm:pt>
    <dgm:pt modelId="{CB09BD3D-9DAC-421A-A3BE-07E673475B7A}" type="pres">
      <dgm:prSet presAssocID="{31C9FE0E-16FB-48DC-8417-41121EAEC83A}" presName="node" presStyleLbl="alignAccFollowNode1" presStyleIdx="6" presStyleCnt="29" custScaleX="121194" custLinFactX="63703" custLinFactNeighborX="100000" custLinFactNeighborY="-6631">
        <dgm:presLayoutVars>
          <dgm:bulletEnabled val="1"/>
        </dgm:presLayoutVars>
      </dgm:prSet>
      <dgm:spPr/>
      <dgm:t>
        <a:bodyPr/>
        <a:lstStyle/>
        <a:p>
          <a:endParaRPr lang="ru-RU"/>
        </a:p>
      </dgm:t>
    </dgm:pt>
    <dgm:pt modelId="{684D610B-3C5F-4075-9DBF-C0B7C505EA4D}" type="pres">
      <dgm:prSet presAssocID="{C310984E-3873-4F4A-BC6F-A3040163454D}" presName="sibTrans" presStyleCnt="0"/>
      <dgm:spPr/>
      <dgm:t>
        <a:bodyPr/>
        <a:lstStyle/>
        <a:p>
          <a:endParaRPr lang="ru-RU"/>
        </a:p>
      </dgm:t>
    </dgm:pt>
    <dgm:pt modelId="{D954DAD5-38EC-4CF2-9DC6-EAF8A0716A04}" type="pres">
      <dgm:prSet presAssocID="{E92A55A5-064E-4B4E-ABAC-C8DB093B6C08}" presName="node" presStyleLbl="alignAccFollowNode1" presStyleIdx="7" presStyleCnt="29" custScaleX="131787" custLinFactX="132366" custLinFactNeighborX="200000" custLinFactNeighborY="-26062">
        <dgm:presLayoutVars>
          <dgm:bulletEnabled val="1"/>
        </dgm:presLayoutVars>
      </dgm:prSet>
      <dgm:spPr/>
      <dgm:t>
        <a:bodyPr/>
        <a:lstStyle/>
        <a:p>
          <a:endParaRPr lang="ru-RU"/>
        </a:p>
      </dgm:t>
    </dgm:pt>
    <dgm:pt modelId="{682B1E9B-E7FE-4530-AA64-DEB5AC622A71}" type="pres">
      <dgm:prSet presAssocID="{1D21BD1E-D180-4F4A-A995-1D85B17BA961}" presName="sibTrans" presStyleCnt="0"/>
      <dgm:spPr/>
      <dgm:t>
        <a:bodyPr/>
        <a:lstStyle/>
        <a:p>
          <a:endParaRPr lang="ru-RU"/>
        </a:p>
      </dgm:t>
    </dgm:pt>
    <dgm:pt modelId="{E0D79A38-483F-4EEA-B85B-B4D0400F6775}" type="pres">
      <dgm:prSet presAssocID="{AC77FA0A-759C-44F3-9EE1-8C6FBFF11179}" presName="node" presStyleLbl="alignAccFollowNode1" presStyleIdx="8" presStyleCnt="29" custScaleX="132387" custLinFactX="218210" custLinFactNeighborX="300000" custLinFactNeighborY="-26062">
        <dgm:presLayoutVars>
          <dgm:bulletEnabled val="1"/>
        </dgm:presLayoutVars>
      </dgm:prSet>
      <dgm:spPr/>
      <dgm:t>
        <a:bodyPr/>
        <a:lstStyle/>
        <a:p>
          <a:endParaRPr lang="ru-RU"/>
        </a:p>
      </dgm:t>
    </dgm:pt>
    <dgm:pt modelId="{C386B4F0-C5E3-4AB2-AF89-5535D8B22ED9}" type="pres">
      <dgm:prSet presAssocID="{67A799FD-E656-472A-BC3E-B6059A024B82}" presName="vSp" presStyleCnt="0"/>
      <dgm:spPr/>
      <dgm:t>
        <a:bodyPr/>
        <a:lstStyle/>
        <a:p>
          <a:endParaRPr lang="ru-RU"/>
        </a:p>
      </dgm:t>
    </dgm:pt>
    <dgm:pt modelId="{4AB62AA8-B010-45B1-AE60-6A0E86711B9D}" type="pres">
      <dgm:prSet presAssocID="{58B2BCDA-62D0-4958-AC37-252C99133E84}" presName="horFlow" presStyleCnt="0"/>
      <dgm:spPr/>
      <dgm:t>
        <a:bodyPr/>
        <a:lstStyle/>
        <a:p>
          <a:endParaRPr lang="ru-RU"/>
        </a:p>
      </dgm:t>
    </dgm:pt>
    <dgm:pt modelId="{7B3443B5-4AC3-4772-B95D-44405ECF6C47}" type="pres">
      <dgm:prSet presAssocID="{58B2BCDA-62D0-4958-AC37-252C99133E84}" presName="bigChev" presStyleLbl="node1" presStyleIdx="3" presStyleCnt="11" custScaleX="225139" custLinFactX="-77907" custLinFactNeighborX="-100000" custLinFactNeighborY="-6910"/>
      <dgm:spPr/>
      <dgm:t>
        <a:bodyPr/>
        <a:lstStyle/>
        <a:p>
          <a:endParaRPr lang="ru-RU"/>
        </a:p>
      </dgm:t>
    </dgm:pt>
    <dgm:pt modelId="{8DC1839F-768A-4F41-9784-3892F2175A76}" type="pres">
      <dgm:prSet presAssocID="{DB3B62BB-ECEC-4D7E-8AB1-9DB96CCCAA75}" presName="parTrans" presStyleCnt="0"/>
      <dgm:spPr/>
      <dgm:t>
        <a:bodyPr/>
        <a:lstStyle/>
        <a:p>
          <a:endParaRPr lang="ru-RU"/>
        </a:p>
      </dgm:t>
    </dgm:pt>
    <dgm:pt modelId="{A4725B6D-53F6-4E7A-8BB1-50088C780BAF}" type="pres">
      <dgm:prSet presAssocID="{C232E408-4754-4C01-9461-A4934670C4D9}" presName="node" presStyleLbl="alignAccFollowNode1" presStyleIdx="9" presStyleCnt="29" custScaleX="120234" custLinFactX="70171" custLinFactNeighborX="100000" custLinFactNeighborY="-7961">
        <dgm:presLayoutVars>
          <dgm:bulletEnabled val="1"/>
        </dgm:presLayoutVars>
      </dgm:prSet>
      <dgm:spPr/>
      <dgm:t>
        <a:bodyPr/>
        <a:lstStyle/>
        <a:p>
          <a:endParaRPr lang="ru-RU"/>
        </a:p>
      </dgm:t>
    </dgm:pt>
    <dgm:pt modelId="{F1A9717C-A339-434C-95B6-0F18F92C223E}" type="pres">
      <dgm:prSet presAssocID="{E04EA0E5-57BB-4C68-8C59-34D7591A4A05}" presName="sibTrans" presStyleCnt="0"/>
      <dgm:spPr/>
      <dgm:t>
        <a:bodyPr/>
        <a:lstStyle/>
        <a:p>
          <a:endParaRPr lang="ru-RU"/>
        </a:p>
      </dgm:t>
    </dgm:pt>
    <dgm:pt modelId="{88C25DB4-47D0-4AB6-82A8-21B4D3A6B9BC}" type="pres">
      <dgm:prSet presAssocID="{90EA4D6C-3B21-423E-9AFB-EB83FF47F0EC}" presName="node" presStyleLbl="alignAccFollowNode1" presStyleIdx="10" presStyleCnt="29" custScaleX="125884" custLinFactX="144250" custLinFactNeighborX="200000" custLinFactNeighborY="-34782">
        <dgm:presLayoutVars>
          <dgm:bulletEnabled val="1"/>
        </dgm:presLayoutVars>
      </dgm:prSet>
      <dgm:spPr/>
      <dgm:t>
        <a:bodyPr/>
        <a:lstStyle/>
        <a:p>
          <a:endParaRPr lang="ru-RU"/>
        </a:p>
      </dgm:t>
    </dgm:pt>
    <dgm:pt modelId="{40F7A565-507D-4414-9029-5A98C7DAAFF7}" type="pres">
      <dgm:prSet presAssocID="{4B2211D4-2D21-43E8-92EC-839A4F42E863}" presName="sibTrans" presStyleCnt="0"/>
      <dgm:spPr/>
      <dgm:t>
        <a:bodyPr/>
        <a:lstStyle/>
        <a:p>
          <a:endParaRPr lang="ru-RU"/>
        </a:p>
      </dgm:t>
    </dgm:pt>
    <dgm:pt modelId="{ACF5D368-242E-4C96-9DB7-BC2EAD2490A1}" type="pres">
      <dgm:prSet presAssocID="{5B2A4C26-63F8-4C51-BB9D-2B99C883D10E}" presName="node" presStyleLbl="alignAccFollowNode1" presStyleIdx="11" presStyleCnt="29" custScaleX="140690" custLinFactX="233670" custLinFactNeighborX="300000" custLinFactNeighborY="-27392">
        <dgm:presLayoutVars>
          <dgm:bulletEnabled val="1"/>
        </dgm:presLayoutVars>
      </dgm:prSet>
      <dgm:spPr/>
      <dgm:t>
        <a:bodyPr/>
        <a:lstStyle/>
        <a:p>
          <a:endParaRPr lang="ru-RU"/>
        </a:p>
      </dgm:t>
    </dgm:pt>
    <dgm:pt modelId="{28BC5EE3-D88E-4236-AC2C-D65CD3FF2851}" type="pres">
      <dgm:prSet presAssocID="{58B2BCDA-62D0-4958-AC37-252C99133E84}" presName="vSp" presStyleCnt="0"/>
      <dgm:spPr/>
      <dgm:t>
        <a:bodyPr/>
        <a:lstStyle/>
        <a:p>
          <a:endParaRPr lang="ru-RU"/>
        </a:p>
      </dgm:t>
    </dgm:pt>
    <dgm:pt modelId="{EB3C8CF4-F4BC-47AF-BB36-62D5B625D8E5}" type="pres">
      <dgm:prSet presAssocID="{52E57A78-7CD7-4240-811B-7D02AB64C6AC}" presName="horFlow" presStyleCnt="0"/>
      <dgm:spPr/>
      <dgm:t>
        <a:bodyPr/>
        <a:lstStyle/>
        <a:p>
          <a:endParaRPr lang="ru-RU"/>
        </a:p>
      </dgm:t>
    </dgm:pt>
    <dgm:pt modelId="{8C24FD28-2CCC-4AA5-A4CE-567DA3150B60}" type="pres">
      <dgm:prSet presAssocID="{52E57A78-7CD7-4240-811B-7D02AB64C6AC}" presName="bigChev" presStyleLbl="node1" presStyleIdx="4" presStyleCnt="11" custScaleX="227251" custLinFactX="-40028" custLinFactNeighborX="-100000" custLinFactNeighborY="-21473"/>
      <dgm:spPr/>
      <dgm:t>
        <a:bodyPr/>
        <a:lstStyle/>
        <a:p>
          <a:endParaRPr lang="ru-RU"/>
        </a:p>
      </dgm:t>
    </dgm:pt>
    <dgm:pt modelId="{1617D311-8906-4792-B92F-C5FA9053F0A1}" type="pres">
      <dgm:prSet presAssocID="{5D87ED5C-3EEB-4DF7-9ADF-50BB28CF01D7}" presName="parTrans" presStyleCnt="0"/>
      <dgm:spPr/>
      <dgm:t>
        <a:bodyPr/>
        <a:lstStyle/>
        <a:p>
          <a:endParaRPr lang="ru-RU"/>
        </a:p>
      </dgm:t>
    </dgm:pt>
    <dgm:pt modelId="{0D6E6192-FE14-47DD-82F1-7FD5718D8184}" type="pres">
      <dgm:prSet presAssocID="{64CEB62B-F8EF-46B0-945C-88AD41D0A1D1}" presName="node" presStyleLbl="alignAccFollowNode1" presStyleIdx="12" presStyleCnt="29" custScaleX="125884" custScaleY="101121" custLinFactX="67626" custLinFactNeighborX="100000" custLinFactNeighborY="-28161">
        <dgm:presLayoutVars>
          <dgm:bulletEnabled val="1"/>
        </dgm:presLayoutVars>
      </dgm:prSet>
      <dgm:spPr/>
      <dgm:t>
        <a:bodyPr/>
        <a:lstStyle/>
        <a:p>
          <a:endParaRPr lang="ru-RU"/>
        </a:p>
      </dgm:t>
    </dgm:pt>
    <dgm:pt modelId="{990FEBB6-EE44-491F-9F49-6117E13F1255}" type="pres">
      <dgm:prSet presAssocID="{3AB205F6-6E0C-4D29-90AE-7DE8128C5CB0}" presName="sibTrans" presStyleCnt="0"/>
      <dgm:spPr/>
      <dgm:t>
        <a:bodyPr/>
        <a:lstStyle/>
        <a:p>
          <a:endParaRPr lang="ru-RU"/>
        </a:p>
      </dgm:t>
    </dgm:pt>
    <dgm:pt modelId="{D7EF90F8-EB16-4F6F-B0DE-9947EABCF032}" type="pres">
      <dgm:prSet presAssocID="{E9A0E6D9-B296-4D41-B04F-193D108A65AE}" presName="node" presStyleLbl="alignAccFollowNode1" presStyleIdx="13" presStyleCnt="29" custScaleX="121838" custScaleY="101828" custLinFactX="139298" custLinFactNeighborX="200000" custLinFactNeighborY="-47239">
        <dgm:presLayoutVars>
          <dgm:bulletEnabled val="1"/>
        </dgm:presLayoutVars>
      </dgm:prSet>
      <dgm:spPr/>
      <dgm:t>
        <a:bodyPr/>
        <a:lstStyle/>
        <a:p>
          <a:endParaRPr lang="ru-RU"/>
        </a:p>
      </dgm:t>
    </dgm:pt>
    <dgm:pt modelId="{254FA9B5-D3FB-4312-AD04-7B4289867231}" type="pres">
      <dgm:prSet presAssocID="{6A046D10-E029-4E7E-A2BF-F239AF006966}" presName="sibTrans" presStyleCnt="0"/>
      <dgm:spPr/>
      <dgm:t>
        <a:bodyPr/>
        <a:lstStyle/>
        <a:p>
          <a:endParaRPr lang="ru-RU"/>
        </a:p>
      </dgm:t>
    </dgm:pt>
    <dgm:pt modelId="{6F59D207-4CD8-4DB3-B8B4-AB75DF5C5971}" type="pres">
      <dgm:prSet presAssocID="{E76C5AA4-1BF1-486A-92B9-3BD9295DB2CC}" presName="node" presStyleLbl="alignAccFollowNode1" presStyleIdx="14" presStyleCnt="29" custScaleX="157082" custLinFactX="208532" custLinFactNeighborX="300000" custLinFactNeighborY="-36111">
        <dgm:presLayoutVars>
          <dgm:bulletEnabled val="1"/>
        </dgm:presLayoutVars>
      </dgm:prSet>
      <dgm:spPr/>
      <dgm:t>
        <a:bodyPr/>
        <a:lstStyle/>
        <a:p>
          <a:endParaRPr lang="ru-RU"/>
        </a:p>
      </dgm:t>
    </dgm:pt>
    <dgm:pt modelId="{8B5ACAA8-4DD5-48B7-B420-A96C323D10D5}" type="pres">
      <dgm:prSet presAssocID="{52E57A78-7CD7-4240-811B-7D02AB64C6AC}" presName="vSp" presStyleCnt="0"/>
      <dgm:spPr/>
      <dgm:t>
        <a:bodyPr/>
        <a:lstStyle/>
        <a:p>
          <a:endParaRPr lang="ru-RU"/>
        </a:p>
      </dgm:t>
    </dgm:pt>
    <dgm:pt modelId="{0BA84476-57A1-4E4E-8A2F-330E7132746C}" type="pres">
      <dgm:prSet presAssocID="{48EEF94D-E621-4EAE-BCC3-C598EF1DA110}" presName="horFlow" presStyleCnt="0"/>
      <dgm:spPr/>
      <dgm:t>
        <a:bodyPr/>
        <a:lstStyle/>
        <a:p>
          <a:endParaRPr lang="ru-RU"/>
        </a:p>
      </dgm:t>
    </dgm:pt>
    <dgm:pt modelId="{EAEA075F-BF2F-4E37-BA08-BD220AD3D10E}" type="pres">
      <dgm:prSet presAssocID="{48EEF94D-E621-4EAE-BCC3-C598EF1DA110}" presName="bigChev" presStyleLbl="node1" presStyleIdx="5" presStyleCnt="11" custScaleX="229073" custLinFactX="-40028" custLinFactNeighborX="-100000" custLinFactNeighborY="-22576"/>
      <dgm:spPr/>
      <dgm:t>
        <a:bodyPr/>
        <a:lstStyle/>
        <a:p>
          <a:endParaRPr lang="ru-RU"/>
        </a:p>
      </dgm:t>
    </dgm:pt>
    <dgm:pt modelId="{0697B02F-0DD3-4154-920A-9165BEDA18BF}" type="pres">
      <dgm:prSet presAssocID="{8044F597-A234-4B2F-AF00-37DED79F44D3}" presName="parTrans" presStyleCnt="0"/>
      <dgm:spPr/>
      <dgm:t>
        <a:bodyPr/>
        <a:lstStyle/>
        <a:p>
          <a:endParaRPr lang="ru-RU"/>
        </a:p>
      </dgm:t>
    </dgm:pt>
    <dgm:pt modelId="{3434D601-5F35-4C06-B477-D4E7363B0204}" type="pres">
      <dgm:prSet presAssocID="{DAFBA7FB-2F43-403C-8B0C-777A9B8CA342}" presName="node" presStyleLbl="alignAccFollowNode1" presStyleIdx="15" presStyleCnt="29" custScaleX="125885" custLinFactX="49886" custLinFactNeighborX="100000" custLinFactNeighborY="-49483">
        <dgm:presLayoutVars>
          <dgm:bulletEnabled val="1"/>
        </dgm:presLayoutVars>
      </dgm:prSet>
      <dgm:spPr/>
      <dgm:t>
        <a:bodyPr/>
        <a:lstStyle/>
        <a:p>
          <a:endParaRPr lang="ru-RU"/>
        </a:p>
      </dgm:t>
    </dgm:pt>
    <dgm:pt modelId="{EA9D5F38-94C3-4515-BFD6-915A8BDB3EE0}" type="pres">
      <dgm:prSet presAssocID="{F680C066-7D51-4799-BAC5-A2F81D18C28A}" presName="sibTrans" presStyleCnt="0"/>
      <dgm:spPr/>
      <dgm:t>
        <a:bodyPr/>
        <a:lstStyle/>
        <a:p>
          <a:endParaRPr lang="ru-RU"/>
        </a:p>
      </dgm:t>
    </dgm:pt>
    <dgm:pt modelId="{40B3927C-9428-4A61-9F98-B0F2D3880C4F}" type="pres">
      <dgm:prSet presAssocID="{C68BD1B9-CF26-454F-A939-B2193283E2F9}" presName="node" presStyleLbl="alignAccFollowNode1" presStyleIdx="16" presStyleCnt="29" custScaleX="120020" custLinFactX="141492" custLinFactNeighborX="200000" custLinFactNeighborY="-49483">
        <dgm:presLayoutVars>
          <dgm:bulletEnabled val="1"/>
        </dgm:presLayoutVars>
      </dgm:prSet>
      <dgm:spPr/>
      <dgm:t>
        <a:bodyPr/>
        <a:lstStyle/>
        <a:p>
          <a:endParaRPr lang="ru-RU"/>
        </a:p>
      </dgm:t>
    </dgm:pt>
    <dgm:pt modelId="{D749FE54-D59B-4B9F-B4A7-8587243B6B0B}" type="pres">
      <dgm:prSet presAssocID="{D1829C7C-090E-4E71-8E16-9B0B360F58E2}" presName="sibTrans" presStyleCnt="0"/>
      <dgm:spPr/>
      <dgm:t>
        <a:bodyPr/>
        <a:lstStyle/>
        <a:p>
          <a:endParaRPr lang="ru-RU"/>
        </a:p>
      </dgm:t>
    </dgm:pt>
    <dgm:pt modelId="{50155649-727B-4C90-B37B-F0F3B39973EF}" type="pres">
      <dgm:prSet presAssocID="{6C056C61-B495-4E11-94E5-180A962CC79D}" presName="node" presStyleLbl="alignAccFollowNode1" presStyleIdx="17" presStyleCnt="29" custScaleX="164174" custLinFactX="215786" custLinFactNeighborX="300000" custLinFactNeighborY="-49483">
        <dgm:presLayoutVars>
          <dgm:bulletEnabled val="1"/>
        </dgm:presLayoutVars>
      </dgm:prSet>
      <dgm:spPr/>
      <dgm:t>
        <a:bodyPr/>
        <a:lstStyle/>
        <a:p>
          <a:endParaRPr lang="ru-RU"/>
        </a:p>
      </dgm:t>
    </dgm:pt>
    <dgm:pt modelId="{D2E1D416-85F8-4EEA-A470-2BC637A7A3BA}" type="pres">
      <dgm:prSet presAssocID="{48EEF94D-E621-4EAE-BCC3-C598EF1DA110}" presName="vSp" presStyleCnt="0"/>
      <dgm:spPr/>
      <dgm:t>
        <a:bodyPr/>
        <a:lstStyle/>
        <a:p>
          <a:endParaRPr lang="ru-RU"/>
        </a:p>
      </dgm:t>
    </dgm:pt>
    <dgm:pt modelId="{5738CCC3-C83A-4704-80E8-72C1D7071C9C}" type="pres">
      <dgm:prSet presAssocID="{0BE2C321-2996-45CE-B099-50A27E6C9C00}" presName="horFlow" presStyleCnt="0"/>
      <dgm:spPr/>
      <dgm:t>
        <a:bodyPr/>
        <a:lstStyle/>
        <a:p>
          <a:endParaRPr lang="ru-RU"/>
        </a:p>
      </dgm:t>
    </dgm:pt>
    <dgm:pt modelId="{67D0F2AA-D961-4246-83DF-038CC87A60E1}" type="pres">
      <dgm:prSet presAssocID="{0BE2C321-2996-45CE-B099-50A27E6C9C00}" presName="bigChev" presStyleLbl="node1" presStyleIdx="6" presStyleCnt="11" custScaleX="229072" custLinFactX="-81563" custLinFactNeighborX="-100000" custLinFactNeighborY="-13219"/>
      <dgm:spPr/>
      <dgm:t>
        <a:bodyPr/>
        <a:lstStyle/>
        <a:p>
          <a:endParaRPr lang="ru-RU"/>
        </a:p>
      </dgm:t>
    </dgm:pt>
    <dgm:pt modelId="{7D48D079-DABC-483F-A82C-54969F1FE354}" type="pres">
      <dgm:prSet presAssocID="{CF8F3C4B-0DA3-4978-B5DB-009FEF138990}" presName="parTrans" presStyleCnt="0"/>
      <dgm:spPr/>
      <dgm:t>
        <a:bodyPr/>
        <a:lstStyle/>
        <a:p>
          <a:endParaRPr lang="ru-RU"/>
        </a:p>
      </dgm:t>
    </dgm:pt>
    <dgm:pt modelId="{9F00D9C2-2030-41A2-8C92-6D30992557E4}" type="pres">
      <dgm:prSet presAssocID="{AA1BC978-0A5B-4C38-832F-92B37E2B5F7E}" presName="node" presStyleLbl="alignAccFollowNode1" presStyleIdx="18" presStyleCnt="29" custScaleX="120020" custLinFactX="57660" custLinFactNeighborX="100000" custLinFactNeighborY="-31381">
        <dgm:presLayoutVars>
          <dgm:bulletEnabled val="1"/>
        </dgm:presLayoutVars>
      </dgm:prSet>
      <dgm:spPr/>
      <dgm:t>
        <a:bodyPr/>
        <a:lstStyle/>
        <a:p>
          <a:endParaRPr lang="ru-RU"/>
        </a:p>
      </dgm:t>
    </dgm:pt>
    <dgm:pt modelId="{6551A99C-2506-4123-AF55-D18B15DEFD4A}" type="pres">
      <dgm:prSet presAssocID="{312FEA6D-440B-434C-897A-475AC7A14469}" presName="sibTrans" presStyleCnt="0"/>
      <dgm:spPr/>
      <dgm:t>
        <a:bodyPr/>
        <a:lstStyle/>
        <a:p>
          <a:endParaRPr lang="ru-RU"/>
        </a:p>
      </dgm:t>
    </dgm:pt>
    <dgm:pt modelId="{DD2B4340-9E6A-4132-B39C-CF46FBF86EB3}" type="pres">
      <dgm:prSet presAssocID="{A9B09BC8-676F-4742-945F-29D2077FF1E5}" presName="node" presStyleLbl="alignAccFollowNode1" presStyleIdx="19" presStyleCnt="29" custScaleX="120020" custLinFactX="154999" custLinFactNeighborX="200000" custLinFactNeighborY="-50813">
        <dgm:presLayoutVars>
          <dgm:bulletEnabled val="1"/>
        </dgm:presLayoutVars>
      </dgm:prSet>
      <dgm:spPr/>
      <dgm:t>
        <a:bodyPr/>
        <a:lstStyle/>
        <a:p>
          <a:endParaRPr lang="ru-RU"/>
        </a:p>
      </dgm:t>
    </dgm:pt>
    <dgm:pt modelId="{CB98366C-DBB4-4FF8-99D1-0EE353674B68}" type="pres">
      <dgm:prSet presAssocID="{93EC69FD-302A-4365-AB13-7AFEBA3C745C}" presName="sibTrans" presStyleCnt="0"/>
      <dgm:spPr/>
      <dgm:t>
        <a:bodyPr/>
        <a:lstStyle/>
        <a:p>
          <a:endParaRPr lang="ru-RU"/>
        </a:p>
      </dgm:t>
    </dgm:pt>
    <dgm:pt modelId="{9AAE93A8-1F4E-44E4-8286-DC4B7708BD49}" type="pres">
      <dgm:prSet presAssocID="{B22A70B9-EF07-44B0-A15A-4926131FA68E}" presName="node" presStyleLbl="alignAccFollowNode1" presStyleIdx="20" presStyleCnt="29" custScaleX="139464" custLinFactX="221792" custLinFactNeighborX="300000" custLinFactNeighborY="-50813">
        <dgm:presLayoutVars>
          <dgm:bulletEnabled val="1"/>
        </dgm:presLayoutVars>
      </dgm:prSet>
      <dgm:spPr/>
      <dgm:t>
        <a:bodyPr/>
        <a:lstStyle/>
        <a:p>
          <a:endParaRPr lang="ru-RU"/>
        </a:p>
      </dgm:t>
    </dgm:pt>
    <dgm:pt modelId="{5401E6D3-1512-485C-BFA0-E49E65635D95}" type="pres">
      <dgm:prSet presAssocID="{0BE2C321-2996-45CE-B099-50A27E6C9C00}" presName="vSp" presStyleCnt="0"/>
      <dgm:spPr/>
      <dgm:t>
        <a:bodyPr/>
        <a:lstStyle/>
        <a:p>
          <a:endParaRPr lang="ru-RU"/>
        </a:p>
      </dgm:t>
    </dgm:pt>
    <dgm:pt modelId="{2A8C1AEE-8DAA-45D9-8375-ABBF863A5862}" type="pres">
      <dgm:prSet presAssocID="{7361420E-0FEC-4D56-9880-084BBDECFBB0}" presName="horFlow" presStyleCnt="0"/>
      <dgm:spPr/>
      <dgm:t>
        <a:bodyPr/>
        <a:lstStyle/>
        <a:p>
          <a:endParaRPr lang="ru-RU"/>
        </a:p>
      </dgm:t>
    </dgm:pt>
    <dgm:pt modelId="{C53A92D7-5237-4FA2-AC44-6D650AAA38BA}" type="pres">
      <dgm:prSet presAssocID="{7361420E-0FEC-4D56-9880-084BBDECFBB0}" presName="bigChev" presStyleLbl="node1" presStyleIdx="7" presStyleCnt="11" custScaleX="227456" custLinFactX="-72031" custLinFactNeighborX="-100000" custLinFactNeighborY="-19797"/>
      <dgm:spPr/>
      <dgm:t>
        <a:bodyPr/>
        <a:lstStyle/>
        <a:p>
          <a:endParaRPr lang="ru-RU"/>
        </a:p>
      </dgm:t>
    </dgm:pt>
    <dgm:pt modelId="{1D52054F-7127-4D70-85D5-45C7DAF1A8E9}" type="pres">
      <dgm:prSet presAssocID="{877406C7-D007-40AF-8358-B3EAA49617B3}" presName="parTrans" presStyleCnt="0"/>
      <dgm:spPr/>
      <dgm:t>
        <a:bodyPr/>
        <a:lstStyle/>
        <a:p>
          <a:endParaRPr lang="ru-RU"/>
        </a:p>
      </dgm:t>
    </dgm:pt>
    <dgm:pt modelId="{113C2AC6-7650-4A72-8A3D-FB549BEA0ED9}" type="pres">
      <dgm:prSet presAssocID="{4D5017A4-D4C4-40B1-B158-638EC02670C9}" presName="node" presStyleLbl="alignAccFollowNode1" presStyleIdx="21" presStyleCnt="29" custScaleX="120020" custLinFactX="51834" custLinFactNeighborX="100000" custLinFactNeighborY="-32711">
        <dgm:presLayoutVars>
          <dgm:bulletEnabled val="1"/>
        </dgm:presLayoutVars>
      </dgm:prSet>
      <dgm:spPr/>
      <dgm:t>
        <a:bodyPr/>
        <a:lstStyle/>
        <a:p>
          <a:endParaRPr lang="ru-RU"/>
        </a:p>
      </dgm:t>
    </dgm:pt>
    <dgm:pt modelId="{6267C851-03DF-416E-AC51-E380E866A577}" type="pres">
      <dgm:prSet presAssocID="{BF5B5E17-F414-44AF-8B1B-FF39474211E3}" presName="sibTrans" presStyleCnt="0"/>
      <dgm:spPr/>
      <dgm:t>
        <a:bodyPr/>
        <a:lstStyle/>
        <a:p>
          <a:endParaRPr lang="ru-RU"/>
        </a:p>
      </dgm:t>
    </dgm:pt>
    <dgm:pt modelId="{0BC35A70-DAAB-421E-AFFA-D02A448A6C11}" type="pres">
      <dgm:prSet presAssocID="{661B7471-E84B-4F46-AD10-A94861FE7A5E}" presName="node" presStyleLbl="alignAccFollowNode1" presStyleIdx="22" presStyleCnt="29" custScaleX="120020" custLinFactX="145409" custLinFactNeighborX="200000" custLinFactNeighborY="-52142">
        <dgm:presLayoutVars>
          <dgm:bulletEnabled val="1"/>
        </dgm:presLayoutVars>
      </dgm:prSet>
      <dgm:spPr/>
      <dgm:t>
        <a:bodyPr/>
        <a:lstStyle/>
        <a:p>
          <a:endParaRPr lang="ru-RU"/>
        </a:p>
      </dgm:t>
    </dgm:pt>
    <dgm:pt modelId="{9112047D-566A-4F4E-810C-83F7EEC22AFF}" type="pres">
      <dgm:prSet presAssocID="{B1AA4FCA-7300-4D57-ADAC-B4734634DAF5}" presName="sibTrans" presStyleCnt="0"/>
      <dgm:spPr/>
      <dgm:t>
        <a:bodyPr/>
        <a:lstStyle/>
        <a:p>
          <a:endParaRPr lang="ru-RU"/>
        </a:p>
      </dgm:t>
    </dgm:pt>
    <dgm:pt modelId="{C89835C7-4B2B-4B7C-980B-4E7554E5D299}" type="pres">
      <dgm:prSet presAssocID="{2C47FD00-A6BE-4257-8CE9-D274CA55508C}" presName="node" presStyleLbl="alignAccFollowNode1" presStyleIdx="23" presStyleCnt="29" custScaleX="151108" custLinFactX="219702" custLinFactNeighborX="300000" custLinFactNeighborY="-52142">
        <dgm:presLayoutVars>
          <dgm:bulletEnabled val="1"/>
        </dgm:presLayoutVars>
      </dgm:prSet>
      <dgm:spPr/>
      <dgm:t>
        <a:bodyPr/>
        <a:lstStyle/>
        <a:p>
          <a:endParaRPr lang="ru-RU"/>
        </a:p>
      </dgm:t>
    </dgm:pt>
    <dgm:pt modelId="{8D7F539C-317F-4E73-84C3-F9B9FDD75AD0}" type="pres">
      <dgm:prSet presAssocID="{7361420E-0FEC-4D56-9880-084BBDECFBB0}" presName="vSp" presStyleCnt="0"/>
      <dgm:spPr/>
      <dgm:t>
        <a:bodyPr/>
        <a:lstStyle/>
        <a:p>
          <a:endParaRPr lang="ru-RU"/>
        </a:p>
      </dgm:t>
    </dgm:pt>
    <dgm:pt modelId="{6B7B7E69-8447-40BE-B93C-2FD4A90FCB60}" type="pres">
      <dgm:prSet presAssocID="{EFFA7651-5C34-403E-99B9-AB7F078ECABA}" presName="horFlow" presStyleCnt="0"/>
      <dgm:spPr/>
      <dgm:t>
        <a:bodyPr/>
        <a:lstStyle/>
        <a:p>
          <a:endParaRPr lang="ru-RU"/>
        </a:p>
      </dgm:t>
    </dgm:pt>
    <dgm:pt modelId="{0B118E2D-237F-4F59-970E-86F6180696AF}" type="pres">
      <dgm:prSet presAssocID="{EFFA7651-5C34-403E-99B9-AB7F078ECABA}" presName="bigChev" presStyleLbl="node1" presStyleIdx="8" presStyleCnt="11" custScaleX="222561" custLinFactY="9271" custLinFactNeighborX="-24281" custLinFactNeighborY="100000"/>
      <dgm:spPr/>
      <dgm:t>
        <a:bodyPr/>
        <a:lstStyle/>
        <a:p>
          <a:endParaRPr lang="ru-RU"/>
        </a:p>
      </dgm:t>
    </dgm:pt>
    <dgm:pt modelId="{0B21D766-EC7D-46D4-855F-B729C67703E4}" type="pres">
      <dgm:prSet presAssocID="{EFFA7651-5C34-403E-99B9-AB7F078ECABA}" presName="vSp" presStyleCnt="0"/>
      <dgm:spPr/>
      <dgm:t>
        <a:bodyPr/>
        <a:lstStyle/>
        <a:p>
          <a:endParaRPr lang="ru-RU"/>
        </a:p>
      </dgm:t>
    </dgm:pt>
    <dgm:pt modelId="{91EF1DB2-B985-46FF-BE9E-ED992648CEAB}" type="pres">
      <dgm:prSet presAssocID="{EB807F26-6B2A-4217-8D97-155564B49CB5}" presName="horFlow" presStyleCnt="0"/>
      <dgm:spPr/>
      <dgm:t>
        <a:bodyPr/>
        <a:lstStyle/>
        <a:p>
          <a:endParaRPr lang="ru-RU"/>
        </a:p>
      </dgm:t>
    </dgm:pt>
    <dgm:pt modelId="{18311D77-9CB1-42F4-A12C-8F8F887C47C4}" type="pres">
      <dgm:prSet presAssocID="{EB807F26-6B2A-4217-8D97-155564B49CB5}" presName="bigChev" presStyleLbl="node1" presStyleIdx="9" presStyleCnt="11" custScaleX="215964" custLinFactX="-40028" custLinFactY="-33754" custLinFactNeighborX="-100000" custLinFactNeighborY="-100000"/>
      <dgm:spPr/>
      <dgm:t>
        <a:bodyPr/>
        <a:lstStyle/>
        <a:p>
          <a:endParaRPr lang="ru-RU"/>
        </a:p>
      </dgm:t>
    </dgm:pt>
    <dgm:pt modelId="{C867B5B7-0658-468C-A6D9-FD998BD12E7C}" type="pres">
      <dgm:prSet presAssocID="{BEEB62D3-B115-4A4B-A406-3725FF0F65F6}" presName="parTrans" presStyleCnt="0"/>
      <dgm:spPr/>
      <dgm:t>
        <a:bodyPr/>
        <a:lstStyle/>
        <a:p>
          <a:endParaRPr lang="ru-RU"/>
        </a:p>
      </dgm:t>
    </dgm:pt>
    <dgm:pt modelId="{C2F5FF8D-C5A5-4042-BE9A-E2E178FC6298}" type="pres">
      <dgm:prSet presAssocID="{5FDAE44E-78C1-489D-A3C3-C22D34839116}" presName="node" presStyleLbl="alignAccFollowNode1" presStyleIdx="24" presStyleCnt="29" custScaleX="133177" custLinFactX="57907" custLinFactY="-71390" custLinFactNeighborX="100000" custLinFactNeighborY="-100000">
        <dgm:presLayoutVars>
          <dgm:bulletEnabled val="1"/>
        </dgm:presLayoutVars>
      </dgm:prSet>
      <dgm:spPr/>
      <dgm:t>
        <a:bodyPr/>
        <a:lstStyle/>
        <a:p>
          <a:endParaRPr lang="ru-RU"/>
        </a:p>
      </dgm:t>
    </dgm:pt>
    <dgm:pt modelId="{C37D518A-21D8-45B8-8A6E-49964B868387}" type="pres">
      <dgm:prSet presAssocID="{A09F32AC-2376-4D66-8D91-B414228C0D91}" presName="sibTrans" presStyleCnt="0"/>
      <dgm:spPr/>
      <dgm:t>
        <a:bodyPr/>
        <a:lstStyle/>
        <a:p>
          <a:endParaRPr lang="ru-RU"/>
        </a:p>
      </dgm:t>
    </dgm:pt>
    <dgm:pt modelId="{D1A88B11-9CBF-444F-9B5F-C7AEC79D748F}" type="pres">
      <dgm:prSet presAssocID="{3890D055-E795-45D6-8C71-774C0FDD864F}" presName="node" presStyleLbl="alignAccFollowNode1" presStyleIdx="25" presStyleCnt="29" custScaleX="129495" custLinFactX="126179" custLinFactY="-71390" custLinFactNeighborX="200000" custLinFactNeighborY="-100000">
        <dgm:presLayoutVars>
          <dgm:bulletEnabled val="1"/>
        </dgm:presLayoutVars>
      </dgm:prSet>
      <dgm:spPr/>
      <dgm:t>
        <a:bodyPr/>
        <a:lstStyle/>
        <a:p>
          <a:endParaRPr lang="ru-RU"/>
        </a:p>
      </dgm:t>
    </dgm:pt>
    <dgm:pt modelId="{B06204EF-D91C-4D80-A109-D90314A03AC5}" type="pres">
      <dgm:prSet presAssocID="{8941CD2F-D2D9-4218-81DA-2A46C6E6328F}" presName="sibTrans" presStyleCnt="0"/>
      <dgm:spPr/>
      <dgm:t>
        <a:bodyPr/>
        <a:lstStyle/>
        <a:p>
          <a:endParaRPr lang="ru-RU"/>
        </a:p>
      </dgm:t>
    </dgm:pt>
    <dgm:pt modelId="{5FC8FEE4-9A7E-47C7-A124-062CC079F55F}" type="pres">
      <dgm:prSet presAssocID="{BAFDE800-494C-46E1-BC69-C6CB9ACAF3F4}" presName="node" presStyleLbl="alignAccFollowNode1" presStyleIdx="26" presStyleCnt="29" custScaleX="125885" custLinFactX="-142537" custLinFactNeighborX="-200000" custLinFactNeighborY="-35370">
        <dgm:presLayoutVars>
          <dgm:bulletEnabled val="1"/>
        </dgm:presLayoutVars>
      </dgm:prSet>
      <dgm:spPr/>
      <dgm:t>
        <a:bodyPr/>
        <a:lstStyle/>
        <a:p>
          <a:endParaRPr lang="ru-RU"/>
        </a:p>
      </dgm:t>
    </dgm:pt>
    <dgm:pt modelId="{36149DAF-2D93-4C3B-9121-A175DC2060EF}" type="pres">
      <dgm:prSet presAssocID="{6ED8E793-D632-4E4A-BAB8-32F1EC4C4AE5}" presName="sibTrans" presStyleCnt="0"/>
      <dgm:spPr/>
      <dgm:t>
        <a:bodyPr/>
        <a:lstStyle/>
        <a:p>
          <a:endParaRPr lang="ru-RU"/>
        </a:p>
      </dgm:t>
    </dgm:pt>
    <dgm:pt modelId="{A5668312-6927-44F3-8BBD-7B66A8AF0E41}" type="pres">
      <dgm:prSet presAssocID="{7F1CC702-3717-4E1C-9B92-9227474D8EF6}" presName="node" presStyleLbl="alignAccFollowNode1" presStyleIdx="27" presStyleCnt="29" custScaleX="128702" custLinFactX="-59201" custLinFactNeighborX="-100000" custLinFactNeighborY="-35370">
        <dgm:presLayoutVars>
          <dgm:bulletEnabled val="1"/>
        </dgm:presLayoutVars>
      </dgm:prSet>
      <dgm:spPr/>
      <dgm:t>
        <a:bodyPr/>
        <a:lstStyle/>
        <a:p>
          <a:endParaRPr lang="ru-RU"/>
        </a:p>
      </dgm:t>
    </dgm:pt>
    <dgm:pt modelId="{F39F324F-F180-4DB9-9FC8-EAEE6C125C1C}" type="pres">
      <dgm:prSet presAssocID="{5629D3A5-475A-4C1B-8BFA-98C34FDA9C31}" presName="sibTrans" presStyleCnt="0"/>
      <dgm:spPr/>
      <dgm:t>
        <a:bodyPr/>
        <a:lstStyle/>
        <a:p>
          <a:endParaRPr lang="ru-RU"/>
        </a:p>
      </dgm:t>
    </dgm:pt>
    <dgm:pt modelId="{980AC2F6-F026-4B15-AD2D-D8E3EF95AC9A}" type="pres">
      <dgm:prSet presAssocID="{67C5E4E2-7103-4E42-A58A-4380C44B0556}" presName="node" presStyleLbl="alignAccFollowNode1" presStyleIdx="28" presStyleCnt="29" custScaleX="169156" custLinFactX="1093" custLinFactNeighborX="100000" custLinFactNeighborY="-15939">
        <dgm:presLayoutVars>
          <dgm:bulletEnabled val="1"/>
        </dgm:presLayoutVars>
      </dgm:prSet>
      <dgm:spPr/>
      <dgm:t>
        <a:bodyPr/>
        <a:lstStyle/>
        <a:p>
          <a:endParaRPr lang="ru-RU"/>
        </a:p>
      </dgm:t>
    </dgm:pt>
    <dgm:pt modelId="{1760A372-78ED-473E-A4EC-E374396234E8}" type="pres">
      <dgm:prSet presAssocID="{EB807F26-6B2A-4217-8D97-155564B49CB5}" presName="vSp" presStyleCnt="0"/>
      <dgm:spPr/>
      <dgm:t>
        <a:bodyPr/>
        <a:lstStyle/>
        <a:p>
          <a:endParaRPr lang="ru-RU"/>
        </a:p>
      </dgm:t>
    </dgm:pt>
    <dgm:pt modelId="{94EA3670-0508-42BF-8AE0-C54519AE1AC0}" type="pres">
      <dgm:prSet presAssocID="{3BCE036F-6643-4AB1-B040-400402BA6C8E}" presName="horFlow" presStyleCnt="0"/>
      <dgm:spPr/>
      <dgm:t>
        <a:bodyPr/>
        <a:lstStyle/>
        <a:p>
          <a:endParaRPr lang="ru-RU"/>
        </a:p>
      </dgm:t>
    </dgm:pt>
    <dgm:pt modelId="{F07D248B-04CD-46AB-AD2C-48590599CDCB}" type="pres">
      <dgm:prSet presAssocID="{3BCE036F-6643-4AB1-B040-400402BA6C8E}" presName="bigChev" presStyleLbl="node1" presStyleIdx="10" presStyleCnt="11" custScaleX="145145" custLinFactX="291659" custLinFactY="-100000" custLinFactNeighborX="300000" custLinFactNeighborY="-147754"/>
      <dgm:spPr/>
      <dgm:t>
        <a:bodyPr/>
        <a:lstStyle/>
        <a:p>
          <a:endParaRPr lang="ru-RU"/>
        </a:p>
      </dgm:t>
    </dgm:pt>
  </dgm:ptLst>
  <dgm:cxnLst>
    <dgm:cxn modelId="{CB6EA3E0-7433-485D-825A-778607103CA2}" srcId="{7361420E-0FEC-4D56-9880-084BBDECFBB0}" destId="{2C47FD00-A6BE-4257-8CE9-D274CA55508C}" srcOrd="2" destOrd="0" parTransId="{03975C2E-D6DE-48DD-8044-3C45011C8CE0}" sibTransId="{2B86E29B-9A52-4A29-B080-A4864BB4BE3E}"/>
    <dgm:cxn modelId="{80050F3F-AB97-4DA1-AEE5-2CC47A79CD8B}" srcId="{6C8A0BDE-1214-460C-A22B-61B77829E914}" destId="{EBD445DD-F09C-4804-A02B-0BCC2EDBE111}" srcOrd="0" destOrd="0" parTransId="{4E0D4F80-99F5-4661-975B-32A8DFF6A0AF}" sibTransId="{8902689D-DBAF-42D5-B62E-901866AC0E7B}"/>
    <dgm:cxn modelId="{0BA709C5-16D4-4574-8E0C-2FB0E5217E1C}" srcId="{0BE2C321-2996-45CE-B099-50A27E6C9C00}" destId="{B22A70B9-EF07-44B0-A15A-4926131FA68E}" srcOrd="2" destOrd="0" parTransId="{9592CCD3-40D3-4866-9AC4-79EF965CAEDF}" sibTransId="{52056A6C-2DDB-4CA2-AB6E-70AC18D81BD6}"/>
    <dgm:cxn modelId="{802A62CA-940D-456E-B01D-4584BDBBFC81}" type="presOf" srcId="{EB807F26-6B2A-4217-8D97-155564B49CB5}" destId="{18311D77-9CB1-42F4-A12C-8F8F887C47C4}" srcOrd="0" destOrd="0" presId="urn:microsoft.com/office/officeart/2005/8/layout/lProcess3"/>
    <dgm:cxn modelId="{E4EAB701-05F6-46C2-8A0D-18BB6F434176}" srcId="{EF6C16E2-304A-4B85-94B7-EB1269641241}" destId="{0BE2C321-2996-45CE-B099-50A27E6C9C00}" srcOrd="6" destOrd="0" parTransId="{747B9399-DEAA-4DB7-ADE4-0F7CA9EC42C5}" sibTransId="{4F665746-7E1D-4C28-9139-0EA4CBE9A4B6}"/>
    <dgm:cxn modelId="{AE5D20DC-5141-40AE-97E4-6449135F39D3}" srcId="{EB807F26-6B2A-4217-8D97-155564B49CB5}" destId="{5FDAE44E-78C1-489D-A3C3-C22D34839116}" srcOrd="0" destOrd="0" parTransId="{BEEB62D3-B115-4A4B-A406-3725FF0F65F6}" sibTransId="{A09F32AC-2376-4D66-8D91-B414228C0D91}"/>
    <dgm:cxn modelId="{BC043297-8F00-4D1A-9731-92B0115818D8}" type="presOf" srcId="{3511318C-4D16-4F4B-A016-9C557304264D}" destId="{29B2C5B6-79CE-47B5-84BC-E961F776BB8F}" srcOrd="0" destOrd="0" presId="urn:microsoft.com/office/officeart/2005/8/layout/lProcess3"/>
    <dgm:cxn modelId="{743321F0-2257-4279-A95E-07CE04355B10}" srcId="{67A799FD-E656-472A-BC3E-B6059A024B82}" destId="{E92A55A5-064E-4B4E-ABAC-C8DB093B6C08}" srcOrd="1" destOrd="0" parTransId="{5034CF9E-4DDE-4FEF-B024-38B00DA3FA7B}" sibTransId="{1D21BD1E-D180-4F4A-A995-1D85B17BA961}"/>
    <dgm:cxn modelId="{78BAA92D-D925-45F1-AC4A-594D467BBE06}" type="presOf" srcId="{BAFDE800-494C-46E1-BC69-C6CB9ACAF3F4}" destId="{5FC8FEE4-9A7E-47C7-A124-062CC079F55F}" srcOrd="0" destOrd="0" presId="urn:microsoft.com/office/officeart/2005/8/layout/lProcess3"/>
    <dgm:cxn modelId="{847EC23C-7BEC-4E2C-960F-4D1151E3E51E}" srcId="{58B2BCDA-62D0-4958-AC37-252C99133E84}" destId="{90EA4D6C-3B21-423E-9AFB-EB83FF47F0EC}" srcOrd="1" destOrd="0" parTransId="{514D498C-720E-46E2-A3FB-938F8C89BD5A}" sibTransId="{4B2211D4-2D21-43E8-92EC-839A4F42E863}"/>
    <dgm:cxn modelId="{3A146510-87F9-499B-A8EA-638278D31341}" type="presOf" srcId="{661B7471-E84B-4F46-AD10-A94861FE7A5E}" destId="{0BC35A70-DAAB-421E-AFFA-D02A448A6C11}" srcOrd="0" destOrd="0" presId="urn:microsoft.com/office/officeart/2005/8/layout/lProcess3"/>
    <dgm:cxn modelId="{72D27786-26D7-4A3C-87D6-395A445548D7}" srcId="{EF6C16E2-304A-4B85-94B7-EB1269641241}" destId="{48EEF94D-E621-4EAE-BCC3-C598EF1DA110}" srcOrd="5" destOrd="0" parTransId="{DEE51B1D-AA7D-474A-AE37-DB14157641E0}" sibTransId="{4704172D-0A23-4E1A-B119-88B3FFEB47E7}"/>
    <dgm:cxn modelId="{6D60E135-0C07-4356-852A-9F8F21BC1E76}" type="presOf" srcId="{303F45FA-35EA-4902-A1AC-098282AE3470}" destId="{F21F7E49-EBB0-4408-B31C-B7020CC08D99}" srcOrd="0" destOrd="0" presId="urn:microsoft.com/office/officeart/2005/8/layout/lProcess3"/>
    <dgm:cxn modelId="{36BDB65E-8DEA-4513-B142-7B0D22E5DB0B}" srcId="{0BE2C321-2996-45CE-B099-50A27E6C9C00}" destId="{A9B09BC8-676F-4742-945F-29D2077FF1E5}" srcOrd="1" destOrd="0" parTransId="{70CD0324-DA6C-40C9-90CF-FA78232C548D}" sibTransId="{93EC69FD-302A-4365-AB13-7AFEBA3C745C}"/>
    <dgm:cxn modelId="{2E078EDE-21C8-42C7-A8A4-C0C53EF9CC57}" type="presOf" srcId="{5FDAE44E-78C1-489D-A3C3-C22D34839116}" destId="{C2F5FF8D-C5A5-4042-BE9A-E2E178FC6298}" srcOrd="0" destOrd="0" presId="urn:microsoft.com/office/officeart/2005/8/layout/lProcess3"/>
    <dgm:cxn modelId="{7AE49A4A-9045-4969-A63A-64B43F70BC88}" type="presOf" srcId="{5B2A4C26-63F8-4C51-BB9D-2B99C883D10E}" destId="{ACF5D368-242E-4C96-9DB7-BC2EAD2490A1}" srcOrd="0" destOrd="0" presId="urn:microsoft.com/office/officeart/2005/8/layout/lProcess3"/>
    <dgm:cxn modelId="{26A851EF-CACA-4368-98B2-D8931DCF38A4}" type="presOf" srcId="{EFFA7651-5C34-403E-99B9-AB7F078ECABA}" destId="{0B118E2D-237F-4F59-970E-86F6180696AF}" srcOrd="0" destOrd="0" presId="urn:microsoft.com/office/officeart/2005/8/layout/lProcess3"/>
    <dgm:cxn modelId="{3DE344EB-2A63-4DFE-B931-5AA0AC13BB58}" srcId="{6C8A0BDE-1214-460C-A22B-61B77829E914}" destId="{463FC2B6-4306-4F62-8A2A-C35CD37D4BA5}" srcOrd="1" destOrd="0" parTransId="{5EAE2CE6-0CC6-44A9-B1E4-8F3BE07E733F}" sibTransId="{6DF450F6-4B81-4588-AE3E-ADB9C8FC66A6}"/>
    <dgm:cxn modelId="{6C89CF72-C956-440E-90F0-5041F0A63110}" srcId="{D58DD1FF-132E-40DC-8766-84E9117DB900}" destId="{3511318C-4D16-4F4B-A016-9C557304264D}" srcOrd="0" destOrd="0" parTransId="{6EA826C0-685F-46A7-9A65-DF8A86482F1D}" sibTransId="{788FC760-068C-41D4-B2CE-1F6E27FC0F92}"/>
    <dgm:cxn modelId="{61BA92C6-185A-44D2-A7F2-393B7CFE533B}" srcId="{EB807F26-6B2A-4217-8D97-155564B49CB5}" destId="{3890D055-E795-45D6-8C71-774C0FDD864F}" srcOrd="1" destOrd="0" parTransId="{46193C7C-E3B9-44E9-AA4C-28B5D2B6B2C9}" sibTransId="{8941CD2F-D2D9-4218-81DA-2A46C6E6328F}"/>
    <dgm:cxn modelId="{2595FAA5-8803-4DC0-9598-6CB125422BBF}" type="presOf" srcId="{C68BD1B9-CF26-454F-A939-B2193283E2F9}" destId="{40B3927C-9428-4A61-9F98-B0F2D3880C4F}" srcOrd="0" destOrd="0" presId="urn:microsoft.com/office/officeart/2005/8/layout/lProcess3"/>
    <dgm:cxn modelId="{FD739148-5F38-438A-9285-5EA518BB8926}" type="presOf" srcId="{67A799FD-E656-472A-BC3E-B6059A024B82}" destId="{B3BA7D33-85F7-4EB4-BC15-6006BC7074BE}" srcOrd="0" destOrd="0" presId="urn:microsoft.com/office/officeart/2005/8/layout/lProcess3"/>
    <dgm:cxn modelId="{42C351F8-745F-4971-9AD5-E912C4F01010}" srcId="{EF6C16E2-304A-4B85-94B7-EB1269641241}" destId="{7361420E-0FEC-4D56-9880-084BBDECFBB0}" srcOrd="7" destOrd="0" parTransId="{DB30DAB0-A74F-4163-8E45-59FD6C96E462}" sibTransId="{91D10D0B-3852-42C5-BFD8-F4696FD6B27A}"/>
    <dgm:cxn modelId="{D8ABAF09-ACB8-4091-90DC-F4EDDB4DD588}" type="presOf" srcId="{463FC2B6-4306-4F62-8A2A-C35CD37D4BA5}" destId="{4A8A8D9A-041C-4C3D-95CD-86AE6A5E30A4}" srcOrd="0" destOrd="0" presId="urn:microsoft.com/office/officeart/2005/8/layout/lProcess3"/>
    <dgm:cxn modelId="{7C478E9D-2871-4B36-8E67-E13B00E54972}" srcId="{EF6C16E2-304A-4B85-94B7-EB1269641241}" destId="{D58DD1FF-132E-40DC-8766-84E9117DB900}" srcOrd="0" destOrd="0" parTransId="{BBF1C12B-CCCD-4AB2-A793-00799916A9FE}" sibTransId="{CDE13731-2FDE-4672-8C87-D5E2520AA962}"/>
    <dgm:cxn modelId="{DB2F1C84-779E-4054-A3D5-3E9139EAA765}" srcId="{67A799FD-E656-472A-BC3E-B6059A024B82}" destId="{31C9FE0E-16FB-48DC-8417-41121EAEC83A}" srcOrd="0" destOrd="0" parTransId="{6ABDDDCF-39C7-4838-AD86-27F6CD0C9DE9}" sibTransId="{C310984E-3873-4F4A-BC6F-A3040163454D}"/>
    <dgm:cxn modelId="{BAF52254-AED2-4BCE-B79D-98C20D80D2A0}" type="presOf" srcId="{6C056C61-B495-4E11-94E5-180A962CC79D}" destId="{50155649-727B-4C90-B37B-F0F3B39973EF}" srcOrd="0" destOrd="0" presId="urn:microsoft.com/office/officeart/2005/8/layout/lProcess3"/>
    <dgm:cxn modelId="{50063FF9-DCDC-455A-B0BB-442336B800E4}" type="presOf" srcId="{EF6C16E2-304A-4B85-94B7-EB1269641241}" destId="{03AA0417-0769-4BFD-ABA2-5D5599F30EB3}" srcOrd="0" destOrd="0" presId="urn:microsoft.com/office/officeart/2005/8/layout/lProcess3"/>
    <dgm:cxn modelId="{36CF9420-BBD2-4CBA-88F3-4709D4936348}" type="presOf" srcId="{58B2BCDA-62D0-4958-AC37-252C99133E84}" destId="{7B3443B5-4AC3-4772-B95D-44405ECF6C47}" srcOrd="0" destOrd="0" presId="urn:microsoft.com/office/officeart/2005/8/layout/lProcess3"/>
    <dgm:cxn modelId="{308E00DD-2EB6-4B8B-A2B6-511F74EC4388}" type="presOf" srcId="{AC77FA0A-759C-44F3-9EE1-8C6FBFF11179}" destId="{E0D79A38-483F-4EEA-B85B-B4D0400F6775}" srcOrd="0" destOrd="0" presId="urn:microsoft.com/office/officeart/2005/8/layout/lProcess3"/>
    <dgm:cxn modelId="{021D2DBF-1245-4CA4-A0E5-3DFD0E3CBEF8}" type="presOf" srcId="{DAFBA7FB-2F43-403C-8B0C-777A9B8CA342}" destId="{3434D601-5F35-4C06-B477-D4E7363B0204}" srcOrd="0" destOrd="0" presId="urn:microsoft.com/office/officeart/2005/8/layout/lProcess3"/>
    <dgm:cxn modelId="{518027DF-2AB6-4E23-AB18-549C827EE5A8}" srcId="{D58DD1FF-132E-40DC-8766-84E9117DB900}" destId="{036EC934-8AD2-4D15-9650-B035C587869C}" srcOrd="1" destOrd="0" parTransId="{78BD9262-FA1A-4AA7-A66F-20F13FAB5128}" sibTransId="{2B814BC6-BBB9-485A-BE22-61D25AD23165}"/>
    <dgm:cxn modelId="{EDB3F0DC-EFC1-4689-8921-6492719B360F}" srcId="{EB807F26-6B2A-4217-8D97-155564B49CB5}" destId="{7F1CC702-3717-4E1C-9B92-9227474D8EF6}" srcOrd="3" destOrd="0" parTransId="{E0750410-B52A-4714-A0C3-FC10407A7F69}" sibTransId="{5629D3A5-475A-4C1B-8BFA-98C34FDA9C31}"/>
    <dgm:cxn modelId="{16E32BF2-62D6-48C5-81B5-2949E01F2B62}" srcId="{58B2BCDA-62D0-4958-AC37-252C99133E84}" destId="{5B2A4C26-63F8-4C51-BB9D-2B99C883D10E}" srcOrd="2" destOrd="0" parTransId="{0C5F2944-B465-493D-AE30-848FDC879BCC}" sibTransId="{9515B843-0559-4417-9F65-86CA90DB7CBC}"/>
    <dgm:cxn modelId="{4A39A7E5-370A-40EA-ABEB-998B1F394376}" type="presOf" srcId="{3890D055-E795-45D6-8C71-774C0FDD864F}" destId="{D1A88B11-9CBF-444F-9B5F-C7AEC79D748F}" srcOrd="0" destOrd="0" presId="urn:microsoft.com/office/officeart/2005/8/layout/lProcess3"/>
    <dgm:cxn modelId="{85164EA6-3096-4F27-82C1-D0C392F15400}" type="presOf" srcId="{C232E408-4754-4C01-9461-A4934670C4D9}" destId="{A4725B6D-53F6-4E7A-8BB1-50088C780BAF}" srcOrd="0" destOrd="0" presId="urn:microsoft.com/office/officeart/2005/8/layout/lProcess3"/>
    <dgm:cxn modelId="{458490C5-B4A4-48C6-BFB0-2EBAAC88E8C3}" srcId="{EF6C16E2-304A-4B85-94B7-EB1269641241}" destId="{3BCE036F-6643-4AB1-B040-400402BA6C8E}" srcOrd="10" destOrd="0" parTransId="{6AE34B5C-EA35-4148-B4F8-E530A09B9E69}" sibTransId="{DC88DA13-BC60-498E-8337-7D0C704AE677}"/>
    <dgm:cxn modelId="{CEC615EC-E6B3-4E36-A547-5FF92A381623}" srcId="{52E57A78-7CD7-4240-811B-7D02AB64C6AC}" destId="{64CEB62B-F8EF-46B0-945C-88AD41D0A1D1}" srcOrd="0" destOrd="0" parTransId="{5D87ED5C-3EEB-4DF7-9ADF-50BB28CF01D7}" sibTransId="{3AB205F6-6E0C-4D29-90AE-7DE8128C5CB0}"/>
    <dgm:cxn modelId="{D8E5E93C-2896-436C-BD00-6631A5BD82B6}" type="presOf" srcId="{2C47FD00-A6BE-4257-8CE9-D274CA55508C}" destId="{C89835C7-4B2B-4B7C-980B-4E7554E5D299}" srcOrd="0" destOrd="0" presId="urn:microsoft.com/office/officeart/2005/8/layout/lProcess3"/>
    <dgm:cxn modelId="{DC0A4232-F1B6-4A1D-AB22-7F13AA50E568}" srcId="{7361420E-0FEC-4D56-9880-084BBDECFBB0}" destId="{4D5017A4-D4C4-40B1-B158-638EC02670C9}" srcOrd="0" destOrd="0" parTransId="{877406C7-D007-40AF-8358-B3EAA49617B3}" sibTransId="{BF5B5E17-F414-44AF-8B1B-FF39474211E3}"/>
    <dgm:cxn modelId="{EBA94F2A-F935-4FF6-A6C2-43E69400F055}" srcId="{48EEF94D-E621-4EAE-BCC3-C598EF1DA110}" destId="{DAFBA7FB-2F43-403C-8B0C-777A9B8CA342}" srcOrd="0" destOrd="0" parTransId="{8044F597-A234-4B2F-AF00-37DED79F44D3}" sibTransId="{F680C066-7D51-4799-BAC5-A2F81D18C28A}"/>
    <dgm:cxn modelId="{AF4D815B-787C-4B7F-AAB3-1B0CA94252DC}" type="presOf" srcId="{4D5017A4-D4C4-40B1-B158-638EC02670C9}" destId="{113C2AC6-7650-4A72-8A3D-FB549BEA0ED9}" srcOrd="0" destOrd="0" presId="urn:microsoft.com/office/officeart/2005/8/layout/lProcess3"/>
    <dgm:cxn modelId="{D09C2143-45CA-400A-BBA4-92009EEAEC63}" srcId="{EF6C16E2-304A-4B85-94B7-EB1269641241}" destId="{6C8A0BDE-1214-460C-A22B-61B77829E914}" srcOrd="1" destOrd="0" parTransId="{B14F9714-25FC-4C18-8AAC-8759C3670993}" sibTransId="{59CCB6DB-0DC5-486E-9E38-31D39E808842}"/>
    <dgm:cxn modelId="{AED2F432-ABF6-4D1D-A555-231A9EC3A172}" type="presOf" srcId="{48EEF94D-E621-4EAE-BCC3-C598EF1DA110}" destId="{EAEA075F-BF2F-4E37-BA08-BD220AD3D10E}" srcOrd="0" destOrd="0" presId="urn:microsoft.com/office/officeart/2005/8/layout/lProcess3"/>
    <dgm:cxn modelId="{B8B3B89C-6FF8-4696-A145-D171ABB8F86A}" type="presOf" srcId="{036EC934-8AD2-4D15-9650-B035C587869C}" destId="{AB0538B5-A4A8-4288-9C11-A56302E543C5}" srcOrd="0" destOrd="0" presId="urn:microsoft.com/office/officeart/2005/8/layout/lProcess3"/>
    <dgm:cxn modelId="{7DC99CD6-FFF5-4D82-B1FE-34A3B438317D}" srcId="{D58DD1FF-132E-40DC-8766-84E9117DB900}" destId="{303F45FA-35EA-4902-A1AC-098282AE3470}" srcOrd="2" destOrd="0" parTransId="{07B7EA5A-FDA1-4E02-BD0E-1C3CBEEC8797}" sibTransId="{D4544693-FED4-46C4-A597-ACD8E2C98DC1}"/>
    <dgm:cxn modelId="{41727442-6D7F-4572-9BEE-A12FF3425B83}" srcId="{EF6C16E2-304A-4B85-94B7-EB1269641241}" destId="{58B2BCDA-62D0-4958-AC37-252C99133E84}" srcOrd="3" destOrd="0" parTransId="{CCF67115-EC7D-45BE-ADA3-C7CA0FC6DFEA}" sibTransId="{F24ACEEA-7E56-42BE-8F4A-B6F1E7A06AD1}"/>
    <dgm:cxn modelId="{BC12FE61-236B-44FD-BD4E-D9331CED579D}" type="presOf" srcId="{64CEB62B-F8EF-46B0-945C-88AD41D0A1D1}" destId="{0D6E6192-FE14-47DD-82F1-7FD5718D8184}" srcOrd="0" destOrd="0" presId="urn:microsoft.com/office/officeart/2005/8/layout/lProcess3"/>
    <dgm:cxn modelId="{6E724FED-F67F-4B22-8B3A-A5A140C318A7}" type="presOf" srcId="{7F1CC702-3717-4E1C-9B92-9227474D8EF6}" destId="{A5668312-6927-44F3-8BBD-7B66A8AF0E41}" srcOrd="0" destOrd="0" presId="urn:microsoft.com/office/officeart/2005/8/layout/lProcess3"/>
    <dgm:cxn modelId="{D65143EF-FA8E-4EB0-8B89-BDD192BC7E7E}" srcId="{0BE2C321-2996-45CE-B099-50A27E6C9C00}" destId="{AA1BC978-0A5B-4C38-832F-92B37E2B5F7E}" srcOrd="0" destOrd="0" parTransId="{CF8F3C4B-0DA3-4978-B5DB-009FEF138990}" sibTransId="{312FEA6D-440B-434C-897A-475AC7A14469}"/>
    <dgm:cxn modelId="{11722496-D3C5-4295-BDC9-80284E8DCE22}" type="presOf" srcId="{E76C5AA4-1BF1-486A-92B9-3BD9295DB2CC}" destId="{6F59D207-4CD8-4DB3-B8B4-AB75DF5C5971}" srcOrd="0" destOrd="0" presId="urn:microsoft.com/office/officeart/2005/8/layout/lProcess3"/>
    <dgm:cxn modelId="{07E1F9D2-9863-4B9E-AEAE-6B41C5F5ED07}" type="presOf" srcId="{EBD445DD-F09C-4804-A02B-0BCC2EDBE111}" destId="{D43DB10C-6561-40B3-A463-2F9CEBAC06B3}" srcOrd="0" destOrd="0" presId="urn:microsoft.com/office/officeart/2005/8/layout/lProcess3"/>
    <dgm:cxn modelId="{5FAC3A27-C895-4B8E-B198-68966E86D03E}" srcId="{67A799FD-E656-472A-BC3E-B6059A024B82}" destId="{AC77FA0A-759C-44F3-9EE1-8C6FBFF11179}" srcOrd="2" destOrd="0" parTransId="{B3BAB057-7D0B-442C-A7BC-4D5C5898B141}" sibTransId="{C39F64EC-64C5-4593-BA33-D14FE1A6FAA5}"/>
    <dgm:cxn modelId="{FDF69D9C-EA37-4ECB-87BF-733846448EB7}" srcId="{EB807F26-6B2A-4217-8D97-155564B49CB5}" destId="{BAFDE800-494C-46E1-BC69-C6CB9ACAF3F4}" srcOrd="2" destOrd="0" parTransId="{CB3242AE-D091-45F6-A2E7-BB0B6D6CC443}" sibTransId="{6ED8E793-D632-4E4A-BAB8-32F1EC4C4AE5}"/>
    <dgm:cxn modelId="{CA32D0C9-7C6D-4D19-85F9-AF287E098F14}" type="presOf" srcId="{0BE2C321-2996-45CE-B099-50A27E6C9C00}" destId="{67D0F2AA-D961-4246-83DF-038CC87A60E1}" srcOrd="0" destOrd="0" presId="urn:microsoft.com/office/officeart/2005/8/layout/lProcess3"/>
    <dgm:cxn modelId="{A1CEE113-9053-412E-A45A-F7BCEB1F2DED}" srcId="{EF6C16E2-304A-4B85-94B7-EB1269641241}" destId="{EFFA7651-5C34-403E-99B9-AB7F078ECABA}" srcOrd="8" destOrd="0" parTransId="{CFCEC1D5-49D2-4E41-9CC0-14DDB30D311F}" sibTransId="{00357F0D-ADCB-4119-8F18-F60CD84CE098}"/>
    <dgm:cxn modelId="{614F6236-73AF-46FD-AE14-5CB12AA57260}" type="presOf" srcId="{31C9FE0E-16FB-48DC-8417-41121EAEC83A}" destId="{CB09BD3D-9DAC-421A-A3BE-07E673475B7A}" srcOrd="0" destOrd="0" presId="urn:microsoft.com/office/officeart/2005/8/layout/lProcess3"/>
    <dgm:cxn modelId="{DD3691AB-EAD0-424E-AA67-24C5E4672CA9}" type="presOf" srcId="{7361420E-0FEC-4D56-9880-084BBDECFBB0}" destId="{C53A92D7-5237-4FA2-AC44-6D650AAA38BA}" srcOrd="0" destOrd="0" presId="urn:microsoft.com/office/officeart/2005/8/layout/lProcess3"/>
    <dgm:cxn modelId="{2E2867EC-A8F4-4AD6-85E5-48BD20A0B6C1}" type="presOf" srcId="{D58DD1FF-132E-40DC-8766-84E9117DB900}" destId="{B607D64B-7845-4540-AA85-BD48C4C13154}" srcOrd="0" destOrd="0" presId="urn:microsoft.com/office/officeart/2005/8/layout/lProcess3"/>
    <dgm:cxn modelId="{C81B18A1-CC03-48D6-83B6-7A6D5B79A5FD}" srcId="{48EEF94D-E621-4EAE-BCC3-C598EF1DA110}" destId="{6C056C61-B495-4E11-94E5-180A962CC79D}" srcOrd="2" destOrd="0" parTransId="{1D7431D1-466D-4672-B651-BCABAD3607AA}" sibTransId="{01332AA0-68EF-4D07-BD65-DA1579E1E394}"/>
    <dgm:cxn modelId="{4C0A92DD-0689-488D-B852-ACC53B96C2D5}" type="presOf" srcId="{AA1BC978-0A5B-4C38-832F-92B37E2B5F7E}" destId="{9F00D9C2-2030-41A2-8C92-6D30992557E4}" srcOrd="0" destOrd="0" presId="urn:microsoft.com/office/officeart/2005/8/layout/lProcess3"/>
    <dgm:cxn modelId="{2082E426-31FF-4E42-9924-576B5969443A}" type="presOf" srcId="{6C8A0BDE-1214-460C-A22B-61B77829E914}" destId="{E588E914-D3A9-41A0-934C-37C22B452988}" srcOrd="0" destOrd="0" presId="urn:microsoft.com/office/officeart/2005/8/layout/lProcess3"/>
    <dgm:cxn modelId="{14437075-400A-4057-9D24-0092ADB867FE}" srcId="{EF6C16E2-304A-4B85-94B7-EB1269641241}" destId="{67A799FD-E656-472A-BC3E-B6059A024B82}" srcOrd="2" destOrd="0" parTransId="{80071F49-F4F5-4B5E-A39D-7592C0B73DAE}" sibTransId="{FE8089B4-0E8F-44B9-B228-357878A8D1F1}"/>
    <dgm:cxn modelId="{64034C83-1C24-433F-B25B-F3F7F2177514}" type="presOf" srcId="{3BCE036F-6643-4AB1-B040-400402BA6C8E}" destId="{F07D248B-04CD-46AB-AD2C-48590599CDCB}" srcOrd="0" destOrd="0" presId="urn:microsoft.com/office/officeart/2005/8/layout/lProcess3"/>
    <dgm:cxn modelId="{3399AE0F-1283-4220-BB2F-89195667AFEB}" type="presOf" srcId="{B22A70B9-EF07-44B0-A15A-4926131FA68E}" destId="{9AAE93A8-1F4E-44E4-8286-DC4B7708BD49}" srcOrd="0" destOrd="0" presId="urn:microsoft.com/office/officeart/2005/8/layout/lProcess3"/>
    <dgm:cxn modelId="{046FB599-9D33-4FD4-99E2-BABD0865966C}" srcId="{7361420E-0FEC-4D56-9880-084BBDECFBB0}" destId="{661B7471-E84B-4F46-AD10-A94861FE7A5E}" srcOrd="1" destOrd="0" parTransId="{88184710-F6F8-4DDB-AD1A-05D89AF1D967}" sibTransId="{B1AA4FCA-7300-4D57-ADAC-B4734634DAF5}"/>
    <dgm:cxn modelId="{AD9EC3F3-22DC-4A1F-AB15-861A05D92649}" type="presOf" srcId="{12963814-F8E5-478B-8626-90E1959EC327}" destId="{BDD67530-1662-4D2F-8B8F-B1B46F98E700}" srcOrd="0" destOrd="0" presId="urn:microsoft.com/office/officeart/2005/8/layout/lProcess3"/>
    <dgm:cxn modelId="{081CC962-635F-484F-85AB-429CC84821E8}" type="presOf" srcId="{67C5E4E2-7103-4E42-A58A-4380C44B0556}" destId="{980AC2F6-F026-4B15-AD2D-D8E3EF95AC9A}" srcOrd="0" destOrd="0" presId="urn:microsoft.com/office/officeart/2005/8/layout/lProcess3"/>
    <dgm:cxn modelId="{14FAEBDA-1B94-4FA5-994D-C953F359FFDA}" type="presOf" srcId="{E9A0E6D9-B296-4D41-B04F-193D108A65AE}" destId="{D7EF90F8-EB16-4F6F-B0DE-9947EABCF032}" srcOrd="0" destOrd="0" presId="urn:microsoft.com/office/officeart/2005/8/layout/lProcess3"/>
    <dgm:cxn modelId="{4E0E5E73-284E-49EB-93D5-1BA72DCCC29B}" srcId="{EF6C16E2-304A-4B85-94B7-EB1269641241}" destId="{EB807F26-6B2A-4217-8D97-155564B49CB5}" srcOrd="9" destOrd="0" parTransId="{EEC4F378-0ACB-41D3-A6D8-520D7DB02809}" sibTransId="{9E6E72EE-E618-4D80-A5CE-93DD11C82158}"/>
    <dgm:cxn modelId="{CE2C5CE2-77E0-409C-BB70-3C874667F148}" srcId="{48EEF94D-E621-4EAE-BCC3-C598EF1DA110}" destId="{C68BD1B9-CF26-454F-A939-B2193283E2F9}" srcOrd="1" destOrd="0" parTransId="{95965418-F590-4890-BB96-49ECB7FE19C7}" sibTransId="{D1829C7C-090E-4E71-8E16-9B0B360F58E2}"/>
    <dgm:cxn modelId="{D6079EC3-9DD5-49B8-9925-239A7B3D8F48}" type="presOf" srcId="{E92A55A5-064E-4B4E-ABAC-C8DB093B6C08}" destId="{D954DAD5-38EC-4CF2-9DC6-EAF8A0716A04}" srcOrd="0" destOrd="0" presId="urn:microsoft.com/office/officeart/2005/8/layout/lProcess3"/>
    <dgm:cxn modelId="{D335FCE2-36DA-4394-9B26-81CF5FCA1DB4}" type="presOf" srcId="{90EA4D6C-3B21-423E-9AFB-EB83FF47F0EC}" destId="{88C25DB4-47D0-4AB6-82A8-21B4D3A6B9BC}" srcOrd="0" destOrd="0" presId="urn:microsoft.com/office/officeart/2005/8/layout/lProcess3"/>
    <dgm:cxn modelId="{1AEF9CAC-AD2D-4E9D-A129-5B610973DB4D}" srcId="{52E57A78-7CD7-4240-811B-7D02AB64C6AC}" destId="{E76C5AA4-1BF1-486A-92B9-3BD9295DB2CC}" srcOrd="2" destOrd="0" parTransId="{69CC36C1-069C-4EDE-8BA4-3A2777ABBF67}" sibTransId="{0677C67D-080D-4276-8C31-B3AB9B6DF83A}"/>
    <dgm:cxn modelId="{762BEA88-C3B2-4B6C-AE3E-9EFF98218F63}" srcId="{6C8A0BDE-1214-460C-A22B-61B77829E914}" destId="{12963814-F8E5-478B-8626-90E1959EC327}" srcOrd="2" destOrd="0" parTransId="{54DA1E1D-1DCA-4EA8-8895-6CE727224ADE}" sibTransId="{30118ACD-77F4-46B4-9A7E-AF2BC9B2F79E}"/>
    <dgm:cxn modelId="{8B64D613-9F9B-4D18-A227-4DF1C58652AC}" type="presOf" srcId="{52E57A78-7CD7-4240-811B-7D02AB64C6AC}" destId="{8C24FD28-2CCC-4AA5-A4CE-567DA3150B60}" srcOrd="0" destOrd="0" presId="urn:microsoft.com/office/officeart/2005/8/layout/lProcess3"/>
    <dgm:cxn modelId="{7E32B709-3813-4EB4-BB45-7AF611F397A3}" srcId="{58B2BCDA-62D0-4958-AC37-252C99133E84}" destId="{C232E408-4754-4C01-9461-A4934670C4D9}" srcOrd="0" destOrd="0" parTransId="{DB3B62BB-ECEC-4D7E-8AB1-9DB96CCCAA75}" sibTransId="{E04EA0E5-57BB-4C68-8C59-34D7591A4A05}"/>
    <dgm:cxn modelId="{42F18C98-BD02-4F7C-A6EF-E2BD3FD4688D}" srcId="{52E57A78-7CD7-4240-811B-7D02AB64C6AC}" destId="{E9A0E6D9-B296-4D41-B04F-193D108A65AE}" srcOrd="1" destOrd="0" parTransId="{9F34A388-D4C9-4B2F-8073-1AEDFD438D10}" sibTransId="{6A046D10-E029-4E7E-A2BF-F239AF006966}"/>
    <dgm:cxn modelId="{2870A251-8C87-4EE8-AD0D-75650439385C}" srcId="{EB807F26-6B2A-4217-8D97-155564B49CB5}" destId="{67C5E4E2-7103-4E42-A58A-4380C44B0556}" srcOrd="4" destOrd="0" parTransId="{F57FA56F-9E01-4FD4-A387-FC6C073A06E3}" sibTransId="{8FDF6993-C0BE-4151-9772-4C6102B48182}"/>
    <dgm:cxn modelId="{6CD51F57-1031-406E-AC89-89FB58015044}" type="presOf" srcId="{A9B09BC8-676F-4742-945F-29D2077FF1E5}" destId="{DD2B4340-9E6A-4132-B39C-CF46FBF86EB3}" srcOrd="0" destOrd="0" presId="urn:microsoft.com/office/officeart/2005/8/layout/lProcess3"/>
    <dgm:cxn modelId="{21B87507-FBF3-47E7-AAA0-6A0DF77D1C65}" srcId="{EF6C16E2-304A-4B85-94B7-EB1269641241}" destId="{52E57A78-7CD7-4240-811B-7D02AB64C6AC}" srcOrd="4" destOrd="0" parTransId="{FC5C30DB-BED2-4011-A323-A6242D594288}" sibTransId="{FA687F86-75D7-4B23-A351-C812A4D7EB97}"/>
    <dgm:cxn modelId="{2F072BB9-937D-48A4-99AB-D70D5DACB197}" type="presParOf" srcId="{03AA0417-0769-4BFD-ABA2-5D5599F30EB3}" destId="{C00D96CB-06CD-4C7E-ADA1-7D5CED3A8BA5}" srcOrd="0" destOrd="0" presId="urn:microsoft.com/office/officeart/2005/8/layout/lProcess3"/>
    <dgm:cxn modelId="{A41A941A-686D-4820-8A23-3101139801C5}" type="presParOf" srcId="{C00D96CB-06CD-4C7E-ADA1-7D5CED3A8BA5}" destId="{B607D64B-7845-4540-AA85-BD48C4C13154}" srcOrd="0" destOrd="0" presId="urn:microsoft.com/office/officeart/2005/8/layout/lProcess3"/>
    <dgm:cxn modelId="{9A1294A7-0F4D-401C-886E-251EE1C707FD}" type="presParOf" srcId="{C00D96CB-06CD-4C7E-ADA1-7D5CED3A8BA5}" destId="{1F933E34-F3A3-4EB7-8F26-2AD47099425D}" srcOrd="1" destOrd="0" presId="urn:microsoft.com/office/officeart/2005/8/layout/lProcess3"/>
    <dgm:cxn modelId="{5E3C30DF-AE58-43FC-AAE9-B20E075D8252}" type="presParOf" srcId="{C00D96CB-06CD-4C7E-ADA1-7D5CED3A8BA5}" destId="{29B2C5B6-79CE-47B5-84BC-E961F776BB8F}" srcOrd="2" destOrd="0" presId="urn:microsoft.com/office/officeart/2005/8/layout/lProcess3"/>
    <dgm:cxn modelId="{7D4D5D55-7EAF-4FDA-B477-10E151AE5478}" type="presParOf" srcId="{C00D96CB-06CD-4C7E-ADA1-7D5CED3A8BA5}" destId="{CDF7BCE1-04C2-4ABF-AD67-C3550099AABD}" srcOrd="3" destOrd="0" presId="urn:microsoft.com/office/officeart/2005/8/layout/lProcess3"/>
    <dgm:cxn modelId="{8D54AD0B-E973-4FA5-BB14-C75AB89EE524}" type="presParOf" srcId="{C00D96CB-06CD-4C7E-ADA1-7D5CED3A8BA5}" destId="{AB0538B5-A4A8-4288-9C11-A56302E543C5}" srcOrd="4" destOrd="0" presId="urn:microsoft.com/office/officeart/2005/8/layout/lProcess3"/>
    <dgm:cxn modelId="{D234B9C8-1366-4220-A981-F2BC4A8D0B58}" type="presParOf" srcId="{C00D96CB-06CD-4C7E-ADA1-7D5CED3A8BA5}" destId="{71B8E2B5-6DBC-427B-873A-1502289157D2}" srcOrd="5" destOrd="0" presId="urn:microsoft.com/office/officeart/2005/8/layout/lProcess3"/>
    <dgm:cxn modelId="{B5AE3AEB-9BDB-442F-9B5F-D5CA62033D36}" type="presParOf" srcId="{C00D96CB-06CD-4C7E-ADA1-7D5CED3A8BA5}" destId="{F21F7E49-EBB0-4408-B31C-B7020CC08D99}" srcOrd="6" destOrd="0" presId="urn:microsoft.com/office/officeart/2005/8/layout/lProcess3"/>
    <dgm:cxn modelId="{A4F5D39D-C360-4086-9A1E-B8F8CFD0CD47}" type="presParOf" srcId="{03AA0417-0769-4BFD-ABA2-5D5599F30EB3}" destId="{8273E946-CF61-4E14-9F27-B38B54143325}" srcOrd="1" destOrd="0" presId="urn:microsoft.com/office/officeart/2005/8/layout/lProcess3"/>
    <dgm:cxn modelId="{7B6C4E91-4182-444B-9335-B655485D7F26}" type="presParOf" srcId="{03AA0417-0769-4BFD-ABA2-5D5599F30EB3}" destId="{2308D1EA-74DF-4E64-971C-0B75E3574CE7}" srcOrd="2" destOrd="0" presId="urn:microsoft.com/office/officeart/2005/8/layout/lProcess3"/>
    <dgm:cxn modelId="{AC45414D-510C-436D-B42A-0B0BAF1D0EB4}" type="presParOf" srcId="{2308D1EA-74DF-4E64-971C-0B75E3574CE7}" destId="{E588E914-D3A9-41A0-934C-37C22B452988}" srcOrd="0" destOrd="0" presId="urn:microsoft.com/office/officeart/2005/8/layout/lProcess3"/>
    <dgm:cxn modelId="{498E2B4A-5B1B-4FE5-998C-7178C50C44BC}" type="presParOf" srcId="{2308D1EA-74DF-4E64-971C-0B75E3574CE7}" destId="{12FDED5A-C825-456E-B4D7-50FE798482C4}" srcOrd="1" destOrd="0" presId="urn:microsoft.com/office/officeart/2005/8/layout/lProcess3"/>
    <dgm:cxn modelId="{162B9B5F-D119-4DC1-962C-25D187AB02BC}" type="presParOf" srcId="{2308D1EA-74DF-4E64-971C-0B75E3574CE7}" destId="{D43DB10C-6561-40B3-A463-2F9CEBAC06B3}" srcOrd="2" destOrd="0" presId="urn:microsoft.com/office/officeart/2005/8/layout/lProcess3"/>
    <dgm:cxn modelId="{5A78CEE7-8458-4354-81DA-ACDB3DC2F97B}" type="presParOf" srcId="{2308D1EA-74DF-4E64-971C-0B75E3574CE7}" destId="{BBA1458F-C5AB-4D5D-99B0-6DF49B48348A}" srcOrd="3" destOrd="0" presId="urn:microsoft.com/office/officeart/2005/8/layout/lProcess3"/>
    <dgm:cxn modelId="{E40434A8-D4C5-4035-8D54-52FC6355EB04}" type="presParOf" srcId="{2308D1EA-74DF-4E64-971C-0B75E3574CE7}" destId="{4A8A8D9A-041C-4C3D-95CD-86AE6A5E30A4}" srcOrd="4" destOrd="0" presId="urn:microsoft.com/office/officeart/2005/8/layout/lProcess3"/>
    <dgm:cxn modelId="{8990D9D0-06A1-4A89-AB54-2B176EE5C8D8}" type="presParOf" srcId="{2308D1EA-74DF-4E64-971C-0B75E3574CE7}" destId="{171A5A88-376A-4451-AF2F-1B14CCA7197B}" srcOrd="5" destOrd="0" presId="urn:microsoft.com/office/officeart/2005/8/layout/lProcess3"/>
    <dgm:cxn modelId="{D33B2656-60DF-4D71-83D3-441FF639FC8B}" type="presParOf" srcId="{2308D1EA-74DF-4E64-971C-0B75E3574CE7}" destId="{BDD67530-1662-4D2F-8B8F-B1B46F98E700}" srcOrd="6" destOrd="0" presId="urn:microsoft.com/office/officeart/2005/8/layout/lProcess3"/>
    <dgm:cxn modelId="{F8AD98F7-0578-4E9A-BE9E-178A5D7E3B5E}" type="presParOf" srcId="{03AA0417-0769-4BFD-ABA2-5D5599F30EB3}" destId="{CB88F0CF-A8A2-479C-BE99-6DCEA37A2B11}" srcOrd="3" destOrd="0" presId="urn:microsoft.com/office/officeart/2005/8/layout/lProcess3"/>
    <dgm:cxn modelId="{0E681756-65D3-4A46-95BF-3A8DFA860416}" type="presParOf" srcId="{03AA0417-0769-4BFD-ABA2-5D5599F30EB3}" destId="{B93B693E-336A-47D0-9FED-1F40331457D9}" srcOrd="4" destOrd="0" presId="urn:microsoft.com/office/officeart/2005/8/layout/lProcess3"/>
    <dgm:cxn modelId="{3E907563-E158-47BB-9991-67D54E204D4E}" type="presParOf" srcId="{B93B693E-336A-47D0-9FED-1F40331457D9}" destId="{B3BA7D33-85F7-4EB4-BC15-6006BC7074BE}" srcOrd="0" destOrd="0" presId="urn:microsoft.com/office/officeart/2005/8/layout/lProcess3"/>
    <dgm:cxn modelId="{2FA160CD-AA83-4821-8742-F2A86192057E}" type="presParOf" srcId="{B93B693E-336A-47D0-9FED-1F40331457D9}" destId="{D9816255-E17C-4192-8926-4B0163897470}" srcOrd="1" destOrd="0" presId="urn:microsoft.com/office/officeart/2005/8/layout/lProcess3"/>
    <dgm:cxn modelId="{ECDDD9B2-5AD4-402F-82CD-8F5A9D6BB8E0}" type="presParOf" srcId="{B93B693E-336A-47D0-9FED-1F40331457D9}" destId="{CB09BD3D-9DAC-421A-A3BE-07E673475B7A}" srcOrd="2" destOrd="0" presId="urn:microsoft.com/office/officeart/2005/8/layout/lProcess3"/>
    <dgm:cxn modelId="{52AFBD9A-CC0B-4BD3-BEB2-44635C18F67F}" type="presParOf" srcId="{B93B693E-336A-47D0-9FED-1F40331457D9}" destId="{684D610B-3C5F-4075-9DBF-C0B7C505EA4D}" srcOrd="3" destOrd="0" presId="urn:microsoft.com/office/officeart/2005/8/layout/lProcess3"/>
    <dgm:cxn modelId="{17379F6D-73BC-4438-BB25-DF73A1AA5E5E}" type="presParOf" srcId="{B93B693E-336A-47D0-9FED-1F40331457D9}" destId="{D954DAD5-38EC-4CF2-9DC6-EAF8A0716A04}" srcOrd="4" destOrd="0" presId="urn:microsoft.com/office/officeart/2005/8/layout/lProcess3"/>
    <dgm:cxn modelId="{BC06A5A6-AD55-4D42-9CB5-B020223B0554}" type="presParOf" srcId="{B93B693E-336A-47D0-9FED-1F40331457D9}" destId="{682B1E9B-E7FE-4530-AA64-DEB5AC622A71}" srcOrd="5" destOrd="0" presId="urn:microsoft.com/office/officeart/2005/8/layout/lProcess3"/>
    <dgm:cxn modelId="{8931BE74-2BD9-441C-9FE7-5D0D8844935E}" type="presParOf" srcId="{B93B693E-336A-47D0-9FED-1F40331457D9}" destId="{E0D79A38-483F-4EEA-B85B-B4D0400F6775}" srcOrd="6" destOrd="0" presId="urn:microsoft.com/office/officeart/2005/8/layout/lProcess3"/>
    <dgm:cxn modelId="{BBF20652-61AE-4066-894C-6F47CB875EB3}" type="presParOf" srcId="{03AA0417-0769-4BFD-ABA2-5D5599F30EB3}" destId="{C386B4F0-C5E3-4AB2-AF89-5535D8B22ED9}" srcOrd="5" destOrd="0" presId="urn:microsoft.com/office/officeart/2005/8/layout/lProcess3"/>
    <dgm:cxn modelId="{CFA1ECD2-AE46-46A4-AC47-80843E5F7F53}" type="presParOf" srcId="{03AA0417-0769-4BFD-ABA2-5D5599F30EB3}" destId="{4AB62AA8-B010-45B1-AE60-6A0E86711B9D}" srcOrd="6" destOrd="0" presId="urn:microsoft.com/office/officeart/2005/8/layout/lProcess3"/>
    <dgm:cxn modelId="{C119C153-4B1F-46B1-A705-66CE6CB367D1}" type="presParOf" srcId="{4AB62AA8-B010-45B1-AE60-6A0E86711B9D}" destId="{7B3443B5-4AC3-4772-B95D-44405ECF6C47}" srcOrd="0" destOrd="0" presId="urn:microsoft.com/office/officeart/2005/8/layout/lProcess3"/>
    <dgm:cxn modelId="{20829887-A030-4743-A854-01C80CBE8898}" type="presParOf" srcId="{4AB62AA8-B010-45B1-AE60-6A0E86711B9D}" destId="{8DC1839F-768A-4F41-9784-3892F2175A76}" srcOrd="1" destOrd="0" presId="urn:microsoft.com/office/officeart/2005/8/layout/lProcess3"/>
    <dgm:cxn modelId="{441C0507-7C57-4ACE-AB00-09FFC59ABE1C}" type="presParOf" srcId="{4AB62AA8-B010-45B1-AE60-6A0E86711B9D}" destId="{A4725B6D-53F6-4E7A-8BB1-50088C780BAF}" srcOrd="2" destOrd="0" presId="urn:microsoft.com/office/officeart/2005/8/layout/lProcess3"/>
    <dgm:cxn modelId="{54728FAE-42F6-4A84-9739-C50860B9D8AE}" type="presParOf" srcId="{4AB62AA8-B010-45B1-AE60-6A0E86711B9D}" destId="{F1A9717C-A339-434C-95B6-0F18F92C223E}" srcOrd="3" destOrd="0" presId="urn:microsoft.com/office/officeart/2005/8/layout/lProcess3"/>
    <dgm:cxn modelId="{A7C532CE-797B-4BA8-AB1A-BFA1C520BD43}" type="presParOf" srcId="{4AB62AA8-B010-45B1-AE60-6A0E86711B9D}" destId="{88C25DB4-47D0-4AB6-82A8-21B4D3A6B9BC}" srcOrd="4" destOrd="0" presId="urn:microsoft.com/office/officeart/2005/8/layout/lProcess3"/>
    <dgm:cxn modelId="{1DC4B145-6DF9-49CE-A6F4-1F9FC87282A7}" type="presParOf" srcId="{4AB62AA8-B010-45B1-AE60-6A0E86711B9D}" destId="{40F7A565-507D-4414-9029-5A98C7DAAFF7}" srcOrd="5" destOrd="0" presId="urn:microsoft.com/office/officeart/2005/8/layout/lProcess3"/>
    <dgm:cxn modelId="{59DF92F0-C46E-4BFF-961A-9BA7CCF10B42}" type="presParOf" srcId="{4AB62AA8-B010-45B1-AE60-6A0E86711B9D}" destId="{ACF5D368-242E-4C96-9DB7-BC2EAD2490A1}" srcOrd="6" destOrd="0" presId="urn:microsoft.com/office/officeart/2005/8/layout/lProcess3"/>
    <dgm:cxn modelId="{17D6CB34-469B-4F18-80AD-57B9FE2DC979}" type="presParOf" srcId="{03AA0417-0769-4BFD-ABA2-5D5599F30EB3}" destId="{28BC5EE3-D88E-4236-AC2C-D65CD3FF2851}" srcOrd="7" destOrd="0" presId="urn:microsoft.com/office/officeart/2005/8/layout/lProcess3"/>
    <dgm:cxn modelId="{3FE861DF-9C41-4A27-BE81-981FF35DCF9E}" type="presParOf" srcId="{03AA0417-0769-4BFD-ABA2-5D5599F30EB3}" destId="{EB3C8CF4-F4BC-47AF-BB36-62D5B625D8E5}" srcOrd="8" destOrd="0" presId="urn:microsoft.com/office/officeart/2005/8/layout/lProcess3"/>
    <dgm:cxn modelId="{4DFC0326-9284-4C44-8AB9-588A3B532D9C}" type="presParOf" srcId="{EB3C8CF4-F4BC-47AF-BB36-62D5B625D8E5}" destId="{8C24FD28-2CCC-4AA5-A4CE-567DA3150B60}" srcOrd="0" destOrd="0" presId="urn:microsoft.com/office/officeart/2005/8/layout/lProcess3"/>
    <dgm:cxn modelId="{700EFBF1-17FD-4FD6-A039-2A7FC0C454B2}" type="presParOf" srcId="{EB3C8CF4-F4BC-47AF-BB36-62D5B625D8E5}" destId="{1617D311-8906-4792-B92F-C5FA9053F0A1}" srcOrd="1" destOrd="0" presId="urn:microsoft.com/office/officeart/2005/8/layout/lProcess3"/>
    <dgm:cxn modelId="{A3DA466E-65E1-4CB4-BDCA-B4764116A6F3}" type="presParOf" srcId="{EB3C8CF4-F4BC-47AF-BB36-62D5B625D8E5}" destId="{0D6E6192-FE14-47DD-82F1-7FD5718D8184}" srcOrd="2" destOrd="0" presId="urn:microsoft.com/office/officeart/2005/8/layout/lProcess3"/>
    <dgm:cxn modelId="{AB2F1E12-22B4-4041-904F-D418D32FA277}" type="presParOf" srcId="{EB3C8CF4-F4BC-47AF-BB36-62D5B625D8E5}" destId="{990FEBB6-EE44-491F-9F49-6117E13F1255}" srcOrd="3" destOrd="0" presId="urn:microsoft.com/office/officeart/2005/8/layout/lProcess3"/>
    <dgm:cxn modelId="{348EA7A9-C8AB-47BA-B2B0-E4763D31CCA5}" type="presParOf" srcId="{EB3C8CF4-F4BC-47AF-BB36-62D5B625D8E5}" destId="{D7EF90F8-EB16-4F6F-B0DE-9947EABCF032}" srcOrd="4" destOrd="0" presId="urn:microsoft.com/office/officeart/2005/8/layout/lProcess3"/>
    <dgm:cxn modelId="{B168DA3A-FA5F-4A38-8A94-52124AF2DBFA}" type="presParOf" srcId="{EB3C8CF4-F4BC-47AF-BB36-62D5B625D8E5}" destId="{254FA9B5-D3FB-4312-AD04-7B4289867231}" srcOrd="5" destOrd="0" presId="urn:microsoft.com/office/officeart/2005/8/layout/lProcess3"/>
    <dgm:cxn modelId="{93C191A7-DC23-4018-B3B6-01CD6FAF809F}" type="presParOf" srcId="{EB3C8CF4-F4BC-47AF-BB36-62D5B625D8E5}" destId="{6F59D207-4CD8-4DB3-B8B4-AB75DF5C5971}" srcOrd="6" destOrd="0" presId="urn:microsoft.com/office/officeart/2005/8/layout/lProcess3"/>
    <dgm:cxn modelId="{EBB7FC77-E12D-48A7-AC51-49697ACC941C}" type="presParOf" srcId="{03AA0417-0769-4BFD-ABA2-5D5599F30EB3}" destId="{8B5ACAA8-4DD5-48B7-B420-A96C323D10D5}" srcOrd="9" destOrd="0" presId="urn:microsoft.com/office/officeart/2005/8/layout/lProcess3"/>
    <dgm:cxn modelId="{7FC4320B-1174-4119-A532-C1BBC0F76A53}" type="presParOf" srcId="{03AA0417-0769-4BFD-ABA2-5D5599F30EB3}" destId="{0BA84476-57A1-4E4E-8A2F-330E7132746C}" srcOrd="10" destOrd="0" presId="urn:microsoft.com/office/officeart/2005/8/layout/lProcess3"/>
    <dgm:cxn modelId="{8D317C01-671A-4C9B-AF11-D5C6B30CDC17}" type="presParOf" srcId="{0BA84476-57A1-4E4E-8A2F-330E7132746C}" destId="{EAEA075F-BF2F-4E37-BA08-BD220AD3D10E}" srcOrd="0" destOrd="0" presId="urn:microsoft.com/office/officeart/2005/8/layout/lProcess3"/>
    <dgm:cxn modelId="{DF16E7EC-81B8-4D16-A86D-C177DDA5A1A7}" type="presParOf" srcId="{0BA84476-57A1-4E4E-8A2F-330E7132746C}" destId="{0697B02F-0DD3-4154-920A-9165BEDA18BF}" srcOrd="1" destOrd="0" presId="urn:microsoft.com/office/officeart/2005/8/layout/lProcess3"/>
    <dgm:cxn modelId="{F2E3BF11-836E-4CDE-81C0-F875DFFEAB88}" type="presParOf" srcId="{0BA84476-57A1-4E4E-8A2F-330E7132746C}" destId="{3434D601-5F35-4C06-B477-D4E7363B0204}" srcOrd="2" destOrd="0" presId="urn:microsoft.com/office/officeart/2005/8/layout/lProcess3"/>
    <dgm:cxn modelId="{82841BCC-2C72-4801-AFD4-2AFAC2632A3F}" type="presParOf" srcId="{0BA84476-57A1-4E4E-8A2F-330E7132746C}" destId="{EA9D5F38-94C3-4515-BFD6-915A8BDB3EE0}" srcOrd="3" destOrd="0" presId="urn:microsoft.com/office/officeart/2005/8/layout/lProcess3"/>
    <dgm:cxn modelId="{375E701B-C26D-46F0-9EEF-C6D01DC14524}" type="presParOf" srcId="{0BA84476-57A1-4E4E-8A2F-330E7132746C}" destId="{40B3927C-9428-4A61-9F98-B0F2D3880C4F}" srcOrd="4" destOrd="0" presId="urn:microsoft.com/office/officeart/2005/8/layout/lProcess3"/>
    <dgm:cxn modelId="{B7C324C2-B904-431F-8FD1-3F55C1A70097}" type="presParOf" srcId="{0BA84476-57A1-4E4E-8A2F-330E7132746C}" destId="{D749FE54-D59B-4B9F-B4A7-8587243B6B0B}" srcOrd="5" destOrd="0" presId="urn:microsoft.com/office/officeart/2005/8/layout/lProcess3"/>
    <dgm:cxn modelId="{D020DF68-A976-4795-9063-38CFA3ACCEB6}" type="presParOf" srcId="{0BA84476-57A1-4E4E-8A2F-330E7132746C}" destId="{50155649-727B-4C90-B37B-F0F3B39973EF}" srcOrd="6" destOrd="0" presId="urn:microsoft.com/office/officeart/2005/8/layout/lProcess3"/>
    <dgm:cxn modelId="{D0EACDC2-5480-4687-9F20-D8411A733BF6}" type="presParOf" srcId="{03AA0417-0769-4BFD-ABA2-5D5599F30EB3}" destId="{D2E1D416-85F8-4EEA-A470-2BC637A7A3BA}" srcOrd="11" destOrd="0" presId="urn:microsoft.com/office/officeart/2005/8/layout/lProcess3"/>
    <dgm:cxn modelId="{1C7572D9-B37D-4328-8E94-E1B4B0A965E0}" type="presParOf" srcId="{03AA0417-0769-4BFD-ABA2-5D5599F30EB3}" destId="{5738CCC3-C83A-4704-80E8-72C1D7071C9C}" srcOrd="12" destOrd="0" presId="urn:microsoft.com/office/officeart/2005/8/layout/lProcess3"/>
    <dgm:cxn modelId="{BBBA3DFD-0E26-437E-857C-DAEFA4070DF3}" type="presParOf" srcId="{5738CCC3-C83A-4704-80E8-72C1D7071C9C}" destId="{67D0F2AA-D961-4246-83DF-038CC87A60E1}" srcOrd="0" destOrd="0" presId="urn:microsoft.com/office/officeart/2005/8/layout/lProcess3"/>
    <dgm:cxn modelId="{79AF6A13-C40C-4BF6-9D24-3875B7AAB9D8}" type="presParOf" srcId="{5738CCC3-C83A-4704-80E8-72C1D7071C9C}" destId="{7D48D079-DABC-483F-A82C-54969F1FE354}" srcOrd="1" destOrd="0" presId="urn:microsoft.com/office/officeart/2005/8/layout/lProcess3"/>
    <dgm:cxn modelId="{D0F1B023-91A8-4EB4-BB40-40A8C45E26FF}" type="presParOf" srcId="{5738CCC3-C83A-4704-80E8-72C1D7071C9C}" destId="{9F00D9C2-2030-41A2-8C92-6D30992557E4}" srcOrd="2" destOrd="0" presId="urn:microsoft.com/office/officeart/2005/8/layout/lProcess3"/>
    <dgm:cxn modelId="{454F9B54-3AD8-4521-A63B-888F5AE71B9F}" type="presParOf" srcId="{5738CCC3-C83A-4704-80E8-72C1D7071C9C}" destId="{6551A99C-2506-4123-AF55-D18B15DEFD4A}" srcOrd="3" destOrd="0" presId="urn:microsoft.com/office/officeart/2005/8/layout/lProcess3"/>
    <dgm:cxn modelId="{3AC3419C-57DC-4EF6-80CD-C6D7BE49DF05}" type="presParOf" srcId="{5738CCC3-C83A-4704-80E8-72C1D7071C9C}" destId="{DD2B4340-9E6A-4132-B39C-CF46FBF86EB3}" srcOrd="4" destOrd="0" presId="urn:microsoft.com/office/officeart/2005/8/layout/lProcess3"/>
    <dgm:cxn modelId="{0B68F583-4F3F-4F11-BC51-C3A6B2FB6B61}" type="presParOf" srcId="{5738CCC3-C83A-4704-80E8-72C1D7071C9C}" destId="{CB98366C-DBB4-4FF8-99D1-0EE353674B68}" srcOrd="5" destOrd="0" presId="urn:microsoft.com/office/officeart/2005/8/layout/lProcess3"/>
    <dgm:cxn modelId="{C40831AE-B5F8-4B40-A464-8D3A89569AB7}" type="presParOf" srcId="{5738CCC3-C83A-4704-80E8-72C1D7071C9C}" destId="{9AAE93A8-1F4E-44E4-8286-DC4B7708BD49}" srcOrd="6" destOrd="0" presId="urn:microsoft.com/office/officeart/2005/8/layout/lProcess3"/>
    <dgm:cxn modelId="{C307EEA8-D4E2-4FE9-8BA0-9C96FC450549}" type="presParOf" srcId="{03AA0417-0769-4BFD-ABA2-5D5599F30EB3}" destId="{5401E6D3-1512-485C-BFA0-E49E65635D95}" srcOrd="13" destOrd="0" presId="urn:microsoft.com/office/officeart/2005/8/layout/lProcess3"/>
    <dgm:cxn modelId="{8B48DA19-24E0-498B-A928-DFBCEE3CDD76}" type="presParOf" srcId="{03AA0417-0769-4BFD-ABA2-5D5599F30EB3}" destId="{2A8C1AEE-8DAA-45D9-8375-ABBF863A5862}" srcOrd="14" destOrd="0" presId="urn:microsoft.com/office/officeart/2005/8/layout/lProcess3"/>
    <dgm:cxn modelId="{D690A884-3E35-40FA-A9E3-F1FDBE45CE39}" type="presParOf" srcId="{2A8C1AEE-8DAA-45D9-8375-ABBF863A5862}" destId="{C53A92D7-5237-4FA2-AC44-6D650AAA38BA}" srcOrd="0" destOrd="0" presId="urn:microsoft.com/office/officeart/2005/8/layout/lProcess3"/>
    <dgm:cxn modelId="{5A90F04A-629A-492E-8F08-45066188B7FB}" type="presParOf" srcId="{2A8C1AEE-8DAA-45D9-8375-ABBF863A5862}" destId="{1D52054F-7127-4D70-85D5-45C7DAF1A8E9}" srcOrd="1" destOrd="0" presId="urn:microsoft.com/office/officeart/2005/8/layout/lProcess3"/>
    <dgm:cxn modelId="{8A4F96D6-1744-4B2B-B0D8-D960080F5379}" type="presParOf" srcId="{2A8C1AEE-8DAA-45D9-8375-ABBF863A5862}" destId="{113C2AC6-7650-4A72-8A3D-FB549BEA0ED9}" srcOrd="2" destOrd="0" presId="urn:microsoft.com/office/officeart/2005/8/layout/lProcess3"/>
    <dgm:cxn modelId="{388B0B7A-50EE-4A67-AFC6-48F741CF7BB7}" type="presParOf" srcId="{2A8C1AEE-8DAA-45D9-8375-ABBF863A5862}" destId="{6267C851-03DF-416E-AC51-E380E866A577}" srcOrd="3" destOrd="0" presId="urn:microsoft.com/office/officeart/2005/8/layout/lProcess3"/>
    <dgm:cxn modelId="{022C0EED-05E6-44DD-BC40-9F9993FE2ADD}" type="presParOf" srcId="{2A8C1AEE-8DAA-45D9-8375-ABBF863A5862}" destId="{0BC35A70-DAAB-421E-AFFA-D02A448A6C11}" srcOrd="4" destOrd="0" presId="urn:microsoft.com/office/officeart/2005/8/layout/lProcess3"/>
    <dgm:cxn modelId="{7983AF79-A7B6-4326-8A6E-6760E59746FD}" type="presParOf" srcId="{2A8C1AEE-8DAA-45D9-8375-ABBF863A5862}" destId="{9112047D-566A-4F4E-810C-83F7EEC22AFF}" srcOrd="5" destOrd="0" presId="urn:microsoft.com/office/officeart/2005/8/layout/lProcess3"/>
    <dgm:cxn modelId="{AF5ADFE4-051E-4BE8-832E-4388D511BA5F}" type="presParOf" srcId="{2A8C1AEE-8DAA-45D9-8375-ABBF863A5862}" destId="{C89835C7-4B2B-4B7C-980B-4E7554E5D299}" srcOrd="6" destOrd="0" presId="urn:microsoft.com/office/officeart/2005/8/layout/lProcess3"/>
    <dgm:cxn modelId="{21C659BC-92F6-41DD-935A-C918FFA48ADF}" type="presParOf" srcId="{03AA0417-0769-4BFD-ABA2-5D5599F30EB3}" destId="{8D7F539C-317F-4E73-84C3-F9B9FDD75AD0}" srcOrd="15" destOrd="0" presId="urn:microsoft.com/office/officeart/2005/8/layout/lProcess3"/>
    <dgm:cxn modelId="{46E5B1A8-CA7D-4968-8737-13B7F7BB8E39}" type="presParOf" srcId="{03AA0417-0769-4BFD-ABA2-5D5599F30EB3}" destId="{6B7B7E69-8447-40BE-B93C-2FD4A90FCB60}" srcOrd="16" destOrd="0" presId="urn:microsoft.com/office/officeart/2005/8/layout/lProcess3"/>
    <dgm:cxn modelId="{D3C48688-6997-4A13-BB53-C452B8E246F4}" type="presParOf" srcId="{6B7B7E69-8447-40BE-B93C-2FD4A90FCB60}" destId="{0B118E2D-237F-4F59-970E-86F6180696AF}" srcOrd="0" destOrd="0" presId="urn:microsoft.com/office/officeart/2005/8/layout/lProcess3"/>
    <dgm:cxn modelId="{ADDADBDD-6978-4FC4-827C-D9F8243FA152}" type="presParOf" srcId="{03AA0417-0769-4BFD-ABA2-5D5599F30EB3}" destId="{0B21D766-EC7D-46D4-855F-B729C67703E4}" srcOrd="17" destOrd="0" presId="urn:microsoft.com/office/officeart/2005/8/layout/lProcess3"/>
    <dgm:cxn modelId="{E840B491-FD69-4187-B50E-BAC3AD2C9464}" type="presParOf" srcId="{03AA0417-0769-4BFD-ABA2-5D5599F30EB3}" destId="{91EF1DB2-B985-46FF-BE9E-ED992648CEAB}" srcOrd="18" destOrd="0" presId="urn:microsoft.com/office/officeart/2005/8/layout/lProcess3"/>
    <dgm:cxn modelId="{8F6A90D9-C848-4F72-BC37-C59AE6AD110C}" type="presParOf" srcId="{91EF1DB2-B985-46FF-BE9E-ED992648CEAB}" destId="{18311D77-9CB1-42F4-A12C-8F8F887C47C4}" srcOrd="0" destOrd="0" presId="urn:microsoft.com/office/officeart/2005/8/layout/lProcess3"/>
    <dgm:cxn modelId="{FC16392E-F1C8-417D-BD0F-DE55323E6874}" type="presParOf" srcId="{91EF1DB2-B985-46FF-BE9E-ED992648CEAB}" destId="{C867B5B7-0658-468C-A6D9-FD998BD12E7C}" srcOrd="1" destOrd="0" presId="urn:microsoft.com/office/officeart/2005/8/layout/lProcess3"/>
    <dgm:cxn modelId="{8C435D5E-3A09-4113-809B-A292DCE35E1D}" type="presParOf" srcId="{91EF1DB2-B985-46FF-BE9E-ED992648CEAB}" destId="{C2F5FF8D-C5A5-4042-BE9A-E2E178FC6298}" srcOrd="2" destOrd="0" presId="urn:microsoft.com/office/officeart/2005/8/layout/lProcess3"/>
    <dgm:cxn modelId="{274AA3DF-F762-458D-90C0-E4EA38CC5180}" type="presParOf" srcId="{91EF1DB2-B985-46FF-BE9E-ED992648CEAB}" destId="{C37D518A-21D8-45B8-8A6E-49964B868387}" srcOrd="3" destOrd="0" presId="urn:microsoft.com/office/officeart/2005/8/layout/lProcess3"/>
    <dgm:cxn modelId="{E1A18B5E-D8A2-4B4F-B882-BABC66DA3E7C}" type="presParOf" srcId="{91EF1DB2-B985-46FF-BE9E-ED992648CEAB}" destId="{D1A88B11-9CBF-444F-9B5F-C7AEC79D748F}" srcOrd="4" destOrd="0" presId="urn:microsoft.com/office/officeart/2005/8/layout/lProcess3"/>
    <dgm:cxn modelId="{2114270C-BB4E-404E-AE97-9A28D1DD559E}" type="presParOf" srcId="{91EF1DB2-B985-46FF-BE9E-ED992648CEAB}" destId="{B06204EF-D91C-4D80-A109-D90314A03AC5}" srcOrd="5" destOrd="0" presId="urn:microsoft.com/office/officeart/2005/8/layout/lProcess3"/>
    <dgm:cxn modelId="{B9B43AF5-A379-4479-BEE8-7263DF55D995}" type="presParOf" srcId="{91EF1DB2-B985-46FF-BE9E-ED992648CEAB}" destId="{5FC8FEE4-9A7E-47C7-A124-062CC079F55F}" srcOrd="6" destOrd="0" presId="urn:microsoft.com/office/officeart/2005/8/layout/lProcess3"/>
    <dgm:cxn modelId="{B6A87483-E321-436A-86BD-A377EF069779}" type="presParOf" srcId="{91EF1DB2-B985-46FF-BE9E-ED992648CEAB}" destId="{36149DAF-2D93-4C3B-9121-A175DC2060EF}" srcOrd="7" destOrd="0" presId="urn:microsoft.com/office/officeart/2005/8/layout/lProcess3"/>
    <dgm:cxn modelId="{F431B962-665D-4413-9D66-45139DA408F9}" type="presParOf" srcId="{91EF1DB2-B985-46FF-BE9E-ED992648CEAB}" destId="{A5668312-6927-44F3-8BBD-7B66A8AF0E41}" srcOrd="8" destOrd="0" presId="urn:microsoft.com/office/officeart/2005/8/layout/lProcess3"/>
    <dgm:cxn modelId="{02D6BF39-BF34-43F4-A16F-132F62E4F548}" type="presParOf" srcId="{91EF1DB2-B985-46FF-BE9E-ED992648CEAB}" destId="{F39F324F-F180-4DB9-9FC8-EAEE6C125C1C}" srcOrd="9" destOrd="0" presId="urn:microsoft.com/office/officeart/2005/8/layout/lProcess3"/>
    <dgm:cxn modelId="{915BEC90-B3F4-4ED5-A378-34489A45FB42}" type="presParOf" srcId="{91EF1DB2-B985-46FF-BE9E-ED992648CEAB}" destId="{980AC2F6-F026-4B15-AD2D-D8E3EF95AC9A}" srcOrd="10" destOrd="0" presId="urn:microsoft.com/office/officeart/2005/8/layout/lProcess3"/>
    <dgm:cxn modelId="{651A58A0-6604-494D-AFA2-6C071633704E}" type="presParOf" srcId="{03AA0417-0769-4BFD-ABA2-5D5599F30EB3}" destId="{1760A372-78ED-473E-A4EC-E374396234E8}" srcOrd="19" destOrd="0" presId="urn:microsoft.com/office/officeart/2005/8/layout/lProcess3"/>
    <dgm:cxn modelId="{6F2A6BF9-693A-4453-9E8D-11F3B401272A}" type="presParOf" srcId="{03AA0417-0769-4BFD-ABA2-5D5599F30EB3}" destId="{94EA3670-0508-42BF-8AE0-C54519AE1AC0}" srcOrd="20" destOrd="0" presId="urn:microsoft.com/office/officeart/2005/8/layout/lProcess3"/>
    <dgm:cxn modelId="{6CB07B24-8C10-4E04-9B3A-B4794E560ABC}" type="presParOf" srcId="{94EA3670-0508-42BF-8AE0-C54519AE1AC0}" destId="{F07D248B-04CD-46AB-AD2C-48590599CDCB}"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EF84A6-9354-42B3-964D-3EE8954214C2}" type="doc">
      <dgm:prSet loTypeId="urn:microsoft.com/office/officeart/2005/8/layout/hierarchy2" loCatId="hierarchy" qsTypeId="urn:microsoft.com/office/officeart/2005/8/quickstyle/3d2" qsCatId="3D" csTypeId="urn:microsoft.com/office/officeart/2005/8/colors/accent1_2" csCatId="accent1" phldr="1"/>
      <dgm:spPr/>
      <dgm:t>
        <a:bodyPr/>
        <a:lstStyle/>
        <a:p>
          <a:endParaRPr lang="ru-RU"/>
        </a:p>
      </dgm:t>
    </dgm:pt>
    <dgm:pt modelId="{97963382-8936-4674-9283-99F93FF1259E}">
      <dgm:prSet phldrT="[Текст]" custT="1"/>
      <dgm:spPr/>
      <dgm:t>
        <a:bodyPr/>
        <a:lstStyle/>
        <a:p>
          <a:r>
            <a:rPr lang="kk-KZ" sz="2800" b="1" i="1" cap="all" spc="0" dirty="0" smtClean="0">
              <a:ln w="9000" cmpd="sng">
                <a:prstDash val="solid"/>
              </a:ln>
              <a:effectLst>
                <a:reflection blurRad="12700" stA="28000" endPos="45000" dist="1000" dir="5400000" sy="-100000" algn="bl" rotWithShape="0"/>
              </a:effectLst>
              <a:latin typeface="Times New Roman" pitchFamily="18" charset="0"/>
              <a:ea typeface="+mn-ea"/>
              <a:cs typeface="Times New Roman" pitchFamily="18" charset="0"/>
            </a:rPr>
            <a:t>Телемедицина ортылығының жұмысы</a:t>
          </a:r>
          <a:endParaRPr lang="ru-RU" sz="2800" b="1" cap="all" spc="0" dirty="0">
            <a:ln w="9000" cmpd="sng">
              <a:prstDash val="solid"/>
            </a:ln>
            <a:effectLst>
              <a:reflection blurRad="12700" stA="28000" endPos="45000" dist="1000" dir="5400000" sy="-100000" algn="bl" rotWithShape="0"/>
            </a:effectLst>
          </a:endParaRPr>
        </a:p>
      </dgm:t>
    </dgm:pt>
    <dgm:pt modelId="{C9B3EA41-752B-44C9-A84C-30D2020FC96C}" type="parTrans" cxnId="{622AF7CC-E9B8-4F0F-8FAD-D21A1DBE95AC}">
      <dgm:prSet/>
      <dgm:spPr/>
      <dgm:t>
        <a:bodyPr/>
        <a:lstStyle/>
        <a:p>
          <a:endParaRPr lang="ru-RU"/>
        </a:p>
      </dgm:t>
    </dgm:pt>
    <dgm:pt modelId="{73C6D089-484D-4F0E-9436-56840EEC569B}" type="sibTrans" cxnId="{622AF7CC-E9B8-4F0F-8FAD-D21A1DBE95AC}">
      <dgm:prSet/>
      <dgm:spPr/>
      <dgm:t>
        <a:bodyPr/>
        <a:lstStyle/>
        <a:p>
          <a:endParaRPr lang="ru-RU"/>
        </a:p>
      </dgm:t>
    </dgm:pt>
    <dgm:pt modelId="{4C608552-6A54-453D-B011-44781C0C7EDF}">
      <dgm:prSet phldrT="[Текст]" custT="1"/>
      <dgm:spPr/>
      <dgm:t>
        <a:bodyPr/>
        <a:lstStyle/>
        <a:p>
          <a:r>
            <a:rPr lang="kk-KZ" sz="2800" b="1" dirty="0" smtClean="0">
              <a:latin typeface="Times New Roman" pitchFamily="18" charset="0"/>
              <a:cs typeface="Times New Roman" pitchFamily="18" charset="0"/>
            </a:rPr>
            <a:t>2016</a:t>
          </a:r>
        </a:p>
        <a:p>
          <a:r>
            <a:rPr lang="kk-KZ" sz="2000" b="1" dirty="0" smtClean="0">
              <a:latin typeface="Times New Roman" pitchFamily="18" charset="0"/>
              <a:cs typeface="Times New Roman" pitchFamily="18" charset="0"/>
            </a:rPr>
            <a:t>Барлығы-677</a:t>
          </a:r>
          <a:endParaRPr lang="ru-RU" sz="2000" b="1" dirty="0">
            <a:latin typeface="Times New Roman" pitchFamily="18" charset="0"/>
            <a:cs typeface="Times New Roman" pitchFamily="18" charset="0"/>
          </a:endParaRPr>
        </a:p>
      </dgm:t>
    </dgm:pt>
    <dgm:pt modelId="{761798FF-95F9-4B27-8F72-D6920A243D81}" type="parTrans" cxnId="{32C9D99E-FF38-4A55-B4F7-26A5B4F14B74}">
      <dgm:prSet/>
      <dgm:spPr/>
      <dgm:t>
        <a:bodyPr/>
        <a:lstStyle/>
        <a:p>
          <a:endParaRPr lang="ru-RU"/>
        </a:p>
      </dgm:t>
    </dgm:pt>
    <dgm:pt modelId="{1E6AE991-5A7A-4D16-AD7F-6307256B0664}" type="sibTrans" cxnId="{32C9D99E-FF38-4A55-B4F7-26A5B4F14B74}">
      <dgm:prSet/>
      <dgm:spPr/>
      <dgm:t>
        <a:bodyPr/>
        <a:lstStyle/>
        <a:p>
          <a:endParaRPr lang="ru-RU"/>
        </a:p>
      </dgm:t>
    </dgm:pt>
    <dgm:pt modelId="{C1A9E8DE-6267-4D13-9D71-A9754D877932}">
      <dgm:prSet phldrT="[Текст]" custT="1"/>
      <dgm:spPr/>
      <dgm:t>
        <a:bodyPr/>
        <a:lstStyle/>
        <a:p>
          <a:r>
            <a:rPr lang="kk-KZ" sz="1400" b="1" i="1" dirty="0" smtClean="0">
              <a:latin typeface="Times New Roman" pitchFamily="18" charset="0"/>
              <a:ea typeface="+mn-ea"/>
              <a:cs typeface="Times New Roman" pitchFamily="18" charset="0"/>
            </a:rPr>
            <a:t>Ішкі құрылыс -202</a:t>
          </a:r>
          <a:endParaRPr lang="ru-RU" sz="1400" dirty="0">
            <a:latin typeface="Times New Roman" pitchFamily="18" charset="0"/>
            <a:cs typeface="Times New Roman" pitchFamily="18" charset="0"/>
          </a:endParaRPr>
        </a:p>
      </dgm:t>
    </dgm:pt>
    <dgm:pt modelId="{8C936496-28BE-4266-A09A-31D034D63CB6}" type="parTrans" cxnId="{580AFB54-345C-46D9-9B4A-475B7652BEC1}">
      <dgm:prSet/>
      <dgm:spPr/>
      <dgm:t>
        <a:bodyPr/>
        <a:lstStyle/>
        <a:p>
          <a:endParaRPr lang="ru-RU"/>
        </a:p>
      </dgm:t>
    </dgm:pt>
    <dgm:pt modelId="{2A2D6B7D-2398-4824-AF05-C8982D6BD7E6}" type="sibTrans" cxnId="{580AFB54-345C-46D9-9B4A-475B7652BEC1}">
      <dgm:prSet/>
      <dgm:spPr/>
      <dgm:t>
        <a:bodyPr/>
        <a:lstStyle/>
        <a:p>
          <a:endParaRPr lang="ru-RU"/>
        </a:p>
      </dgm:t>
    </dgm:pt>
    <dgm:pt modelId="{E6F874FE-AF54-45B2-BA13-E193A3A8002E}">
      <dgm:prSet phldrT="[Текст]" custT="1"/>
      <dgm:spPr/>
      <dgm:t>
        <a:bodyPr/>
        <a:lstStyle/>
        <a:p>
          <a:r>
            <a:rPr lang="kk-KZ" sz="1400" b="1" i="1" dirty="0" smtClean="0">
              <a:latin typeface="Times New Roman" pitchFamily="18" charset="0"/>
              <a:ea typeface="+mn-ea"/>
              <a:cs typeface="Times New Roman" pitchFamily="18" charset="0"/>
            </a:rPr>
            <a:t>Хирургиялық-104</a:t>
          </a:r>
          <a:endParaRPr lang="ru-RU" sz="1400" dirty="0">
            <a:latin typeface="Times New Roman" pitchFamily="18" charset="0"/>
            <a:cs typeface="Times New Roman" pitchFamily="18" charset="0"/>
          </a:endParaRPr>
        </a:p>
      </dgm:t>
    </dgm:pt>
    <dgm:pt modelId="{0BBD7FAA-9583-4B44-B8BC-7C1FD95B2CB0}" type="parTrans" cxnId="{643CC361-6B04-4435-8335-BB4EBB95976A}">
      <dgm:prSet/>
      <dgm:spPr/>
      <dgm:t>
        <a:bodyPr/>
        <a:lstStyle/>
        <a:p>
          <a:endParaRPr lang="ru-RU"/>
        </a:p>
      </dgm:t>
    </dgm:pt>
    <dgm:pt modelId="{C21FEBEC-D83E-4DE0-95EA-8E36B280CED8}" type="sibTrans" cxnId="{643CC361-6B04-4435-8335-BB4EBB95976A}">
      <dgm:prSet/>
      <dgm:spPr/>
      <dgm:t>
        <a:bodyPr/>
        <a:lstStyle/>
        <a:p>
          <a:endParaRPr lang="ru-RU"/>
        </a:p>
      </dgm:t>
    </dgm:pt>
    <dgm:pt modelId="{FC8F8524-358F-40D7-8446-399288EB584D}">
      <dgm:prSet phldrT="[Текст]" custT="1"/>
      <dgm:spPr/>
      <dgm:t>
        <a:bodyPr/>
        <a:lstStyle/>
        <a:p>
          <a:r>
            <a:rPr lang="kk-KZ" sz="2800" b="1" dirty="0" smtClean="0">
              <a:latin typeface="Times New Roman" pitchFamily="18" charset="0"/>
              <a:cs typeface="Times New Roman" pitchFamily="18" charset="0"/>
            </a:rPr>
            <a:t>2017</a:t>
          </a:r>
        </a:p>
        <a:p>
          <a:r>
            <a:rPr lang="kk-KZ" sz="2000" b="1" dirty="0" smtClean="0">
              <a:latin typeface="Times New Roman" pitchFamily="18" charset="0"/>
              <a:cs typeface="Times New Roman" pitchFamily="18" charset="0"/>
            </a:rPr>
            <a:t>Барлығы-414</a:t>
          </a:r>
          <a:endParaRPr lang="ru-RU" sz="2000" b="1" dirty="0">
            <a:latin typeface="Times New Roman" pitchFamily="18" charset="0"/>
            <a:cs typeface="Times New Roman" pitchFamily="18" charset="0"/>
          </a:endParaRPr>
        </a:p>
      </dgm:t>
    </dgm:pt>
    <dgm:pt modelId="{E1D015D6-D03B-4985-9994-B089DEC015DC}" type="parTrans" cxnId="{28B06CDC-A066-40D7-8F48-1617A8963E84}">
      <dgm:prSet/>
      <dgm:spPr/>
      <dgm:t>
        <a:bodyPr/>
        <a:lstStyle/>
        <a:p>
          <a:endParaRPr lang="ru-RU"/>
        </a:p>
      </dgm:t>
    </dgm:pt>
    <dgm:pt modelId="{4117EF01-7C67-4191-B6FC-47F205DA5101}" type="sibTrans" cxnId="{28B06CDC-A066-40D7-8F48-1617A8963E84}">
      <dgm:prSet/>
      <dgm:spPr/>
      <dgm:t>
        <a:bodyPr/>
        <a:lstStyle/>
        <a:p>
          <a:endParaRPr lang="ru-RU"/>
        </a:p>
      </dgm:t>
    </dgm:pt>
    <dgm:pt modelId="{4886C3A3-8AFF-462F-A875-EF4590BE5D88}">
      <dgm:prSet custT="1"/>
      <dgm:spPr/>
      <dgm:t>
        <a:bodyPr/>
        <a:lstStyle/>
        <a:p>
          <a:r>
            <a:rPr lang="kk-KZ" sz="2800" b="1" dirty="0" smtClean="0">
              <a:latin typeface="Times New Roman" pitchFamily="18" charset="0"/>
              <a:cs typeface="Times New Roman" pitchFamily="18" charset="0"/>
            </a:rPr>
            <a:t>2018</a:t>
          </a:r>
        </a:p>
        <a:p>
          <a:r>
            <a:rPr lang="kk-KZ" sz="2000" b="1" dirty="0" smtClean="0">
              <a:latin typeface="Times New Roman" pitchFamily="18" charset="0"/>
              <a:cs typeface="Times New Roman" pitchFamily="18" charset="0"/>
            </a:rPr>
            <a:t>Барлығы-363</a:t>
          </a:r>
          <a:endParaRPr lang="ru-RU" sz="2000" b="1" dirty="0">
            <a:latin typeface="Times New Roman" pitchFamily="18" charset="0"/>
            <a:cs typeface="Times New Roman" pitchFamily="18" charset="0"/>
          </a:endParaRPr>
        </a:p>
      </dgm:t>
    </dgm:pt>
    <dgm:pt modelId="{46431DB7-E320-4D5E-9032-D52CBE218EEB}" type="parTrans" cxnId="{56799DB8-814B-456A-8F4C-5C767B3C493E}">
      <dgm:prSet/>
      <dgm:spPr/>
      <dgm:t>
        <a:bodyPr/>
        <a:lstStyle/>
        <a:p>
          <a:endParaRPr lang="ru-RU"/>
        </a:p>
      </dgm:t>
    </dgm:pt>
    <dgm:pt modelId="{77310401-4789-43DC-9B67-980CB509A711}" type="sibTrans" cxnId="{56799DB8-814B-456A-8F4C-5C767B3C493E}">
      <dgm:prSet/>
      <dgm:spPr/>
      <dgm:t>
        <a:bodyPr/>
        <a:lstStyle/>
        <a:p>
          <a:endParaRPr lang="ru-RU"/>
        </a:p>
      </dgm:t>
    </dgm:pt>
    <dgm:pt modelId="{CB644E02-C031-466A-9BBF-8F76DC23C479}">
      <dgm:prSet custT="1"/>
      <dgm:spPr/>
      <dgm:t>
        <a:bodyPr/>
        <a:lstStyle/>
        <a:p>
          <a:r>
            <a:rPr lang="kk-KZ" sz="1600" b="1" i="1" dirty="0" smtClean="0">
              <a:latin typeface="Times New Roman" pitchFamily="18" charset="0"/>
              <a:ea typeface="+mn-ea"/>
              <a:cs typeface="Times New Roman" pitchFamily="18" charset="0"/>
            </a:rPr>
            <a:t>Ішкі құрылыс -143 </a:t>
          </a:r>
          <a:endParaRPr lang="ru-RU" sz="1600" dirty="0">
            <a:latin typeface="Times New Roman" pitchFamily="18" charset="0"/>
            <a:cs typeface="Times New Roman" pitchFamily="18" charset="0"/>
          </a:endParaRPr>
        </a:p>
      </dgm:t>
    </dgm:pt>
    <dgm:pt modelId="{CB817B47-DE9D-4638-9EE2-62D0F7820BAB}" type="parTrans" cxnId="{158CD7C2-60ED-41D5-9BF3-12598FF27A50}">
      <dgm:prSet/>
      <dgm:spPr/>
      <dgm:t>
        <a:bodyPr/>
        <a:lstStyle/>
        <a:p>
          <a:endParaRPr lang="ru-RU"/>
        </a:p>
      </dgm:t>
    </dgm:pt>
    <dgm:pt modelId="{82D69B27-6F3D-4EDD-AFCB-EE45B819ABCF}" type="sibTrans" cxnId="{158CD7C2-60ED-41D5-9BF3-12598FF27A50}">
      <dgm:prSet/>
      <dgm:spPr/>
      <dgm:t>
        <a:bodyPr/>
        <a:lstStyle/>
        <a:p>
          <a:endParaRPr lang="ru-RU"/>
        </a:p>
      </dgm:t>
    </dgm:pt>
    <dgm:pt modelId="{36E3850D-4751-4250-9D53-FDC565DFABA3}">
      <dgm:prSet custT="1"/>
      <dgm:spPr/>
      <dgm:t>
        <a:bodyPr/>
        <a:lstStyle/>
        <a:p>
          <a:r>
            <a:rPr lang="kk-KZ" sz="1800" b="1" i="1" dirty="0" smtClean="0">
              <a:latin typeface="Times New Roman" pitchFamily="18" charset="0"/>
              <a:ea typeface="+mn-ea"/>
              <a:cs typeface="Times New Roman" pitchFamily="18" charset="0"/>
            </a:rPr>
            <a:t>Хирургиялық -41</a:t>
          </a:r>
          <a:endParaRPr lang="ru-RU" sz="1800" b="1" i="1" dirty="0">
            <a:latin typeface="Times New Roman" pitchFamily="18" charset="0"/>
            <a:ea typeface="+mn-ea"/>
            <a:cs typeface="Times New Roman" pitchFamily="18" charset="0"/>
          </a:endParaRPr>
        </a:p>
      </dgm:t>
    </dgm:pt>
    <dgm:pt modelId="{F5AFF0FF-33FF-44D9-86BC-2EC8CB05FEA5}" type="parTrans" cxnId="{19E3DF60-FDE6-48F8-9D89-5952E0BFF578}">
      <dgm:prSet/>
      <dgm:spPr/>
      <dgm:t>
        <a:bodyPr/>
        <a:lstStyle/>
        <a:p>
          <a:endParaRPr lang="ru-RU"/>
        </a:p>
      </dgm:t>
    </dgm:pt>
    <dgm:pt modelId="{08454CB1-BE78-4125-9087-FE9603DAC7DC}" type="sibTrans" cxnId="{19E3DF60-FDE6-48F8-9D89-5952E0BFF578}">
      <dgm:prSet/>
      <dgm:spPr/>
      <dgm:t>
        <a:bodyPr/>
        <a:lstStyle/>
        <a:p>
          <a:endParaRPr lang="ru-RU"/>
        </a:p>
      </dgm:t>
    </dgm:pt>
    <dgm:pt modelId="{B344D384-9C22-45A8-B920-8BC74F16DB9A}">
      <dgm:prSet custT="1"/>
      <dgm:spPr/>
      <dgm:t>
        <a:bodyPr/>
        <a:lstStyle/>
        <a:p>
          <a:r>
            <a:rPr lang="kk-KZ" sz="1600" b="1" i="1" dirty="0" smtClean="0">
              <a:latin typeface="Times New Roman" pitchFamily="18" charset="0"/>
              <a:ea typeface="+mn-ea"/>
              <a:cs typeface="Times New Roman" pitchFamily="18" charset="0"/>
            </a:rPr>
            <a:t>Акушерство-гинекологиялық-8</a:t>
          </a:r>
          <a:endParaRPr lang="ru-RU" sz="1600" b="1" i="1" dirty="0">
            <a:latin typeface="Times New Roman" pitchFamily="18" charset="0"/>
            <a:ea typeface="+mn-ea"/>
            <a:cs typeface="Times New Roman" pitchFamily="18" charset="0"/>
          </a:endParaRPr>
        </a:p>
      </dgm:t>
    </dgm:pt>
    <dgm:pt modelId="{16C948E5-1B64-4C81-BACE-6BA66EB358BF}" type="parTrans" cxnId="{697EF404-05BA-40DE-BE68-C1D35D6B703F}">
      <dgm:prSet/>
      <dgm:spPr/>
      <dgm:t>
        <a:bodyPr/>
        <a:lstStyle/>
        <a:p>
          <a:endParaRPr lang="ru-RU"/>
        </a:p>
      </dgm:t>
    </dgm:pt>
    <dgm:pt modelId="{D0576EE9-AD39-4A75-A62A-78D53B74922D}" type="sibTrans" cxnId="{697EF404-05BA-40DE-BE68-C1D35D6B703F}">
      <dgm:prSet/>
      <dgm:spPr/>
      <dgm:t>
        <a:bodyPr/>
        <a:lstStyle/>
        <a:p>
          <a:endParaRPr lang="ru-RU"/>
        </a:p>
      </dgm:t>
    </dgm:pt>
    <dgm:pt modelId="{1D2E9049-E540-4B34-9B11-F8D6E7457659}">
      <dgm:prSet custT="1"/>
      <dgm:spPr/>
      <dgm:t>
        <a:bodyPr/>
        <a:lstStyle/>
        <a:p>
          <a:r>
            <a:rPr lang="kk-KZ" sz="1800" b="1" i="1" dirty="0" smtClean="0">
              <a:latin typeface="Times New Roman" pitchFamily="18" charset="0"/>
              <a:ea typeface="+mn-ea"/>
              <a:cs typeface="Times New Roman" pitchFamily="18" charset="0"/>
            </a:rPr>
            <a:t>Ішкі құрылыс - 133</a:t>
          </a:r>
          <a:endParaRPr lang="ru-RU" sz="1800" b="1" i="1" dirty="0">
            <a:latin typeface="Times New Roman" pitchFamily="18" charset="0"/>
            <a:ea typeface="+mn-ea"/>
            <a:cs typeface="Times New Roman" pitchFamily="18" charset="0"/>
          </a:endParaRPr>
        </a:p>
      </dgm:t>
    </dgm:pt>
    <dgm:pt modelId="{241AADE3-A2F3-4D6C-8225-58608F4B650C}" type="parTrans" cxnId="{EAE8991E-6404-4772-82F7-36EECDFCE515}">
      <dgm:prSet/>
      <dgm:spPr/>
      <dgm:t>
        <a:bodyPr/>
        <a:lstStyle/>
        <a:p>
          <a:endParaRPr lang="ru-RU"/>
        </a:p>
      </dgm:t>
    </dgm:pt>
    <dgm:pt modelId="{864E9FBA-38D2-4050-8F30-3BB5A4E437FB}" type="sibTrans" cxnId="{EAE8991E-6404-4772-82F7-36EECDFCE515}">
      <dgm:prSet/>
      <dgm:spPr/>
      <dgm:t>
        <a:bodyPr/>
        <a:lstStyle/>
        <a:p>
          <a:endParaRPr lang="ru-RU"/>
        </a:p>
      </dgm:t>
    </dgm:pt>
    <dgm:pt modelId="{33D18CFB-E847-41BA-9F76-9D15006B3C86}">
      <dgm:prSet custT="1"/>
      <dgm:spPr/>
      <dgm:t>
        <a:bodyPr/>
        <a:lstStyle/>
        <a:p>
          <a:r>
            <a:rPr lang="kk-KZ" sz="2000" b="1" i="1" dirty="0" smtClean="0">
              <a:latin typeface="Times New Roman" pitchFamily="18" charset="0"/>
              <a:ea typeface="+mn-ea"/>
              <a:cs typeface="Times New Roman" pitchFamily="18" charset="0"/>
            </a:rPr>
            <a:t>Хирургиялық -45</a:t>
          </a:r>
          <a:endParaRPr lang="ru-RU" sz="2000" b="1" i="1" dirty="0">
            <a:latin typeface="Times New Roman" pitchFamily="18" charset="0"/>
            <a:ea typeface="+mn-ea"/>
            <a:cs typeface="Times New Roman" pitchFamily="18" charset="0"/>
          </a:endParaRPr>
        </a:p>
      </dgm:t>
    </dgm:pt>
    <dgm:pt modelId="{857A10B8-66F3-4FDC-BC15-328ED1FDA007}" type="parTrans" cxnId="{8E84FB0C-1494-4A99-A5D1-BAA786477258}">
      <dgm:prSet/>
      <dgm:spPr/>
      <dgm:t>
        <a:bodyPr/>
        <a:lstStyle/>
        <a:p>
          <a:endParaRPr lang="ru-RU"/>
        </a:p>
      </dgm:t>
    </dgm:pt>
    <dgm:pt modelId="{1CC067DC-614B-4134-B8E8-4641DB004D32}" type="sibTrans" cxnId="{8E84FB0C-1494-4A99-A5D1-BAA786477258}">
      <dgm:prSet/>
      <dgm:spPr/>
      <dgm:t>
        <a:bodyPr/>
        <a:lstStyle/>
        <a:p>
          <a:endParaRPr lang="ru-RU"/>
        </a:p>
      </dgm:t>
    </dgm:pt>
    <dgm:pt modelId="{3913D70F-9956-4AF0-BBF7-56DB355F6702}">
      <dgm:prSet custT="1"/>
      <dgm:spPr/>
      <dgm:t>
        <a:bodyPr/>
        <a:lstStyle/>
        <a:p>
          <a:r>
            <a:rPr lang="kk-KZ" sz="1800" b="1" i="1" dirty="0" smtClean="0">
              <a:latin typeface="Times New Roman" pitchFamily="18" charset="0"/>
              <a:ea typeface="+mn-ea"/>
              <a:cs typeface="Times New Roman" pitchFamily="18" charset="0"/>
            </a:rPr>
            <a:t>Акушерство-гинекологиялық-4</a:t>
          </a:r>
          <a:endParaRPr lang="ru-RU" sz="1800" b="1" i="1" dirty="0">
            <a:latin typeface="Times New Roman" pitchFamily="18" charset="0"/>
            <a:ea typeface="+mn-ea"/>
            <a:cs typeface="Times New Roman" pitchFamily="18" charset="0"/>
          </a:endParaRPr>
        </a:p>
      </dgm:t>
    </dgm:pt>
    <dgm:pt modelId="{B1152258-02F9-45E0-8555-E5D8160A2776}" type="parTrans" cxnId="{61109E14-255B-4D79-AFA8-9DFBC368FDC8}">
      <dgm:prSet/>
      <dgm:spPr/>
      <dgm:t>
        <a:bodyPr/>
        <a:lstStyle/>
        <a:p>
          <a:endParaRPr lang="ru-RU"/>
        </a:p>
      </dgm:t>
    </dgm:pt>
    <dgm:pt modelId="{E9D2DAA3-BEF6-4A67-B20B-B3A974AA04A8}" type="sibTrans" cxnId="{61109E14-255B-4D79-AFA8-9DFBC368FDC8}">
      <dgm:prSet/>
      <dgm:spPr/>
      <dgm:t>
        <a:bodyPr/>
        <a:lstStyle/>
        <a:p>
          <a:endParaRPr lang="ru-RU"/>
        </a:p>
      </dgm:t>
    </dgm:pt>
    <dgm:pt modelId="{A946E155-2056-4084-8737-BDBD688C7F93}">
      <dgm:prSet custT="1"/>
      <dgm:spPr/>
      <dgm:t>
        <a:bodyPr/>
        <a:lstStyle/>
        <a:p>
          <a:r>
            <a:rPr lang="kk-KZ" sz="1600" b="1" i="1" dirty="0" smtClean="0">
              <a:latin typeface="Times New Roman" pitchFamily="18" charset="0"/>
              <a:ea typeface="+mn-ea"/>
              <a:cs typeface="Times New Roman" pitchFamily="18" charset="0"/>
            </a:rPr>
            <a:t>Акушерство-гинекологиялық-13</a:t>
          </a:r>
          <a:endParaRPr lang="ru-RU" sz="1600" b="1" i="1" dirty="0">
            <a:latin typeface="Times New Roman" pitchFamily="18" charset="0"/>
            <a:ea typeface="+mn-ea"/>
            <a:cs typeface="Times New Roman" pitchFamily="18" charset="0"/>
          </a:endParaRPr>
        </a:p>
      </dgm:t>
    </dgm:pt>
    <dgm:pt modelId="{EDBC0FA2-1360-4E2B-A24F-0D49260869BB}" type="parTrans" cxnId="{B82F0728-9ED6-440A-BA9B-C2B26B65812C}">
      <dgm:prSet/>
      <dgm:spPr/>
      <dgm:t>
        <a:bodyPr/>
        <a:lstStyle/>
        <a:p>
          <a:endParaRPr lang="ru-RU"/>
        </a:p>
      </dgm:t>
    </dgm:pt>
    <dgm:pt modelId="{469B56B5-9918-4E29-80D8-16481C315550}" type="sibTrans" cxnId="{B82F0728-9ED6-440A-BA9B-C2B26B65812C}">
      <dgm:prSet/>
      <dgm:spPr/>
      <dgm:t>
        <a:bodyPr/>
        <a:lstStyle/>
        <a:p>
          <a:endParaRPr lang="ru-RU"/>
        </a:p>
      </dgm:t>
    </dgm:pt>
    <dgm:pt modelId="{5ED03E27-9955-43A9-A431-AF5D7900C47B}" type="pres">
      <dgm:prSet presAssocID="{C7EF84A6-9354-42B3-964D-3EE8954214C2}" presName="diagram" presStyleCnt="0">
        <dgm:presLayoutVars>
          <dgm:chPref val="1"/>
          <dgm:dir/>
          <dgm:animOne val="branch"/>
          <dgm:animLvl val="lvl"/>
          <dgm:resizeHandles val="exact"/>
        </dgm:presLayoutVars>
      </dgm:prSet>
      <dgm:spPr/>
      <dgm:t>
        <a:bodyPr/>
        <a:lstStyle/>
        <a:p>
          <a:endParaRPr lang="ru-RU"/>
        </a:p>
      </dgm:t>
    </dgm:pt>
    <dgm:pt modelId="{479295BB-0C97-44A5-AF86-5C6CB505B970}" type="pres">
      <dgm:prSet presAssocID="{97963382-8936-4674-9283-99F93FF1259E}" presName="root1" presStyleCnt="0"/>
      <dgm:spPr/>
      <dgm:t>
        <a:bodyPr/>
        <a:lstStyle/>
        <a:p>
          <a:endParaRPr lang="ru-RU"/>
        </a:p>
      </dgm:t>
    </dgm:pt>
    <dgm:pt modelId="{795616AF-DA3A-48C2-89C5-A8869B7A4D81}" type="pres">
      <dgm:prSet presAssocID="{97963382-8936-4674-9283-99F93FF1259E}" presName="LevelOneTextNode" presStyleLbl="node0" presStyleIdx="0" presStyleCnt="1" custScaleX="207741" custScaleY="398233" custLinFactY="-9885" custLinFactNeighborX="-20380" custLinFactNeighborY="-100000">
        <dgm:presLayoutVars>
          <dgm:chPref val="3"/>
        </dgm:presLayoutVars>
      </dgm:prSet>
      <dgm:spPr/>
      <dgm:t>
        <a:bodyPr/>
        <a:lstStyle/>
        <a:p>
          <a:endParaRPr lang="ru-RU"/>
        </a:p>
      </dgm:t>
    </dgm:pt>
    <dgm:pt modelId="{D8C8DD9D-50C3-4B33-8195-2D248BE9FA21}" type="pres">
      <dgm:prSet presAssocID="{97963382-8936-4674-9283-99F93FF1259E}" presName="level2hierChild" presStyleCnt="0"/>
      <dgm:spPr/>
      <dgm:t>
        <a:bodyPr/>
        <a:lstStyle/>
        <a:p>
          <a:endParaRPr lang="ru-RU"/>
        </a:p>
      </dgm:t>
    </dgm:pt>
    <dgm:pt modelId="{061AD51A-0CA5-4572-A442-CDCB9808442E}" type="pres">
      <dgm:prSet presAssocID="{761798FF-95F9-4B27-8F72-D6920A243D81}" presName="conn2-1" presStyleLbl="parChTrans1D2" presStyleIdx="0" presStyleCnt="3"/>
      <dgm:spPr/>
      <dgm:t>
        <a:bodyPr/>
        <a:lstStyle/>
        <a:p>
          <a:endParaRPr lang="ru-RU"/>
        </a:p>
      </dgm:t>
    </dgm:pt>
    <dgm:pt modelId="{A2FC40D8-D792-48DB-A1B0-67915CC7489B}" type="pres">
      <dgm:prSet presAssocID="{761798FF-95F9-4B27-8F72-D6920A243D81}" presName="connTx" presStyleLbl="parChTrans1D2" presStyleIdx="0" presStyleCnt="3"/>
      <dgm:spPr/>
      <dgm:t>
        <a:bodyPr/>
        <a:lstStyle/>
        <a:p>
          <a:endParaRPr lang="ru-RU"/>
        </a:p>
      </dgm:t>
    </dgm:pt>
    <dgm:pt modelId="{719B0B61-0628-4C70-BBAA-E96FF0B795AF}" type="pres">
      <dgm:prSet presAssocID="{4C608552-6A54-453D-B011-44781C0C7EDF}" presName="root2" presStyleCnt="0"/>
      <dgm:spPr/>
      <dgm:t>
        <a:bodyPr/>
        <a:lstStyle/>
        <a:p>
          <a:endParaRPr lang="ru-RU"/>
        </a:p>
      </dgm:t>
    </dgm:pt>
    <dgm:pt modelId="{61A60C88-48AF-42A5-9A28-89F758A2718C}" type="pres">
      <dgm:prSet presAssocID="{4C608552-6A54-453D-B011-44781C0C7EDF}" presName="LevelTwoTextNode" presStyleLbl="node2" presStyleIdx="0" presStyleCnt="3" custScaleX="151254" custScaleY="204855">
        <dgm:presLayoutVars>
          <dgm:chPref val="3"/>
        </dgm:presLayoutVars>
      </dgm:prSet>
      <dgm:spPr/>
      <dgm:t>
        <a:bodyPr/>
        <a:lstStyle/>
        <a:p>
          <a:endParaRPr lang="ru-RU"/>
        </a:p>
      </dgm:t>
    </dgm:pt>
    <dgm:pt modelId="{89C8ACAE-C27A-461F-8FFD-E0CFE2C39A2F}" type="pres">
      <dgm:prSet presAssocID="{4C608552-6A54-453D-B011-44781C0C7EDF}" presName="level3hierChild" presStyleCnt="0"/>
      <dgm:spPr/>
      <dgm:t>
        <a:bodyPr/>
        <a:lstStyle/>
        <a:p>
          <a:endParaRPr lang="ru-RU"/>
        </a:p>
      </dgm:t>
    </dgm:pt>
    <dgm:pt modelId="{D11BFF07-742B-4EA7-BF25-897A0F049793}" type="pres">
      <dgm:prSet presAssocID="{8C936496-28BE-4266-A09A-31D034D63CB6}" presName="conn2-1" presStyleLbl="parChTrans1D3" presStyleIdx="0" presStyleCnt="9"/>
      <dgm:spPr/>
      <dgm:t>
        <a:bodyPr/>
        <a:lstStyle/>
        <a:p>
          <a:endParaRPr lang="ru-RU"/>
        </a:p>
      </dgm:t>
    </dgm:pt>
    <dgm:pt modelId="{4BABB4B7-4876-4C69-A205-F5D9C09DE913}" type="pres">
      <dgm:prSet presAssocID="{8C936496-28BE-4266-A09A-31D034D63CB6}" presName="connTx" presStyleLbl="parChTrans1D3" presStyleIdx="0" presStyleCnt="9"/>
      <dgm:spPr/>
      <dgm:t>
        <a:bodyPr/>
        <a:lstStyle/>
        <a:p>
          <a:endParaRPr lang="ru-RU"/>
        </a:p>
      </dgm:t>
    </dgm:pt>
    <dgm:pt modelId="{CA0C8D3D-7E4B-4181-8F25-8EDA05A82E07}" type="pres">
      <dgm:prSet presAssocID="{C1A9E8DE-6267-4D13-9D71-A9754D877932}" presName="root2" presStyleCnt="0"/>
      <dgm:spPr/>
      <dgm:t>
        <a:bodyPr/>
        <a:lstStyle/>
        <a:p>
          <a:endParaRPr lang="ru-RU"/>
        </a:p>
      </dgm:t>
    </dgm:pt>
    <dgm:pt modelId="{0B0ECCFE-08C7-4BD1-9626-7C57EB7061C0}" type="pres">
      <dgm:prSet presAssocID="{C1A9E8DE-6267-4D13-9D71-A9754D877932}" presName="LevelTwoTextNode" presStyleLbl="node3" presStyleIdx="0" presStyleCnt="9" custScaleX="165452">
        <dgm:presLayoutVars>
          <dgm:chPref val="3"/>
        </dgm:presLayoutVars>
      </dgm:prSet>
      <dgm:spPr/>
      <dgm:t>
        <a:bodyPr/>
        <a:lstStyle/>
        <a:p>
          <a:endParaRPr lang="ru-RU"/>
        </a:p>
      </dgm:t>
    </dgm:pt>
    <dgm:pt modelId="{CB2DF49B-C508-4534-8401-216AA8CAAFF2}" type="pres">
      <dgm:prSet presAssocID="{C1A9E8DE-6267-4D13-9D71-A9754D877932}" presName="level3hierChild" presStyleCnt="0"/>
      <dgm:spPr/>
      <dgm:t>
        <a:bodyPr/>
        <a:lstStyle/>
        <a:p>
          <a:endParaRPr lang="ru-RU"/>
        </a:p>
      </dgm:t>
    </dgm:pt>
    <dgm:pt modelId="{828B61A2-912E-4F0E-8DD2-D1B7B73BAED9}" type="pres">
      <dgm:prSet presAssocID="{0BBD7FAA-9583-4B44-B8BC-7C1FD95B2CB0}" presName="conn2-1" presStyleLbl="parChTrans1D3" presStyleIdx="1" presStyleCnt="9"/>
      <dgm:spPr/>
      <dgm:t>
        <a:bodyPr/>
        <a:lstStyle/>
        <a:p>
          <a:endParaRPr lang="ru-RU"/>
        </a:p>
      </dgm:t>
    </dgm:pt>
    <dgm:pt modelId="{751A2A61-F378-47F1-8B64-49B4C80BECA6}" type="pres">
      <dgm:prSet presAssocID="{0BBD7FAA-9583-4B44-B8BC-7C1FD95B2CB0}" presName="connTx" presStyleLbl="parChTrans1D3" presStyleIdx="1" presStyleCnt="9"/>
      <dgm:spPr/>
      <dgm:t>
        <a:bodyPr/>
        <a:lstStyle/>
        <a:p>
          <a:endParaRPr lang="ru-RU"/>
        </a:p>
      </dgm:t>
    </dgm:pt>
    <dgm:pt modelId="{9C097101-F286-4A03-B892-E9A3883C9594}" type="pres">
      <dgm:prSet presAssocID="{E6F874FE-AF54-45B2-BA13-E193A3A8002E}" presName="root2" presStyleCnt="0"/>
      <dgm:spPr/>
      <dgm:t>
        <a:bodyPr/>
        <a:lstStyle/>
        <a:p>
          <a:endParaRPr lang="ru-RU"/>
        </a:p>
      </dgm:t>
    </dgm:pt>
    <dgm:pt modelId="{B325EFBB-3F25-42D7-866B-E8347C2CE595}" type="pres">
      <dgm:prSet presAssocID="{E6F874FE-AF54-45B2-BA13-E193A3A8002E}" presName="LevelTwoTextNode" presStyleLbl="node3" presStyleIdx="1" presStyleCnt="9" custScaleX="163773" custLinFactNeighborX="2116" custLinFactNeighborY="-4941">
        <dgm:presLayoutVars>
          <dgm:chPref val="3"/>
        </dgm:presLayoutVars>
      </dgm:prSet>
      <dgm:spPr/>
      <dgm:t>
        <a:bodyPr/>
        <a:lstStyle/>
        <a:p>
          <a:endParaRPr lang="ru-RU"/>
        </a:p>
      </dgm:t>
    </dgm:pt>
    <dgm:pt modelId="{D92381CC-CFAA-4573-8361-022D68B5126B}" type="pres">
      <dgm:prSet presAssocID="{E6F874FE-AF54-45B2-BA13-E193A3A8002E}" presName="level3hierChild" presStyleCnt="0"/>
      <dgm:spPr/>
      <dgm:t>
        <a:bodyPr/>
        <a:lstStyle/>
        <a:p>
          <a:endParaRPr lang="ru-RU"/>
        </a:p>
      </dgm:t>
    </dgm:pt>
    <dgm:pt modelId="{85314EDB-FEDE-46CF-89C6-BDD77794C6F7}" type="pres">
      <dgm:prSet presAssocID="{EDBC0FA2-1360-4E2B-A24F-0D49260869BB}" presName="conn2-1" presStyleLbl="parChTrans1D3" presStyleIdx="2" presStyleCnt="9"/>
      <dgm:spPr/>
      <dgm:t>
        <a:bodyPr/>
        <a:lstStyle/>
        <a:p>
          <a:endParaRPr lang="ru-RU"/>
        </a:p>
      </dgm:t>
    </dgm:pt>
    <dgm:pt modelId="{2D020919-1D82-46BE-B548-4137BBAE2CD8}" type="pres">
      <dgm:prSet presAssocID="{EDBC0FA2-1360-4E2B-A24F-0D49260869BB}" presName="connTx" presStyleLbl="parChTrans1D3" presStyleIdx="2" presStyleCnt="9"/>
      <dgm:spPr/>
      <dgm:t>
        <a:bodyPr/>
        <a:lstStyle/>
        <a:p>
          <a:endParaRPr lang="ru-RU"/>
        </a:p>
      </dgm:t>
    </dgm:pt>
    <dgm:pt modelId="{408E28CC-D891-4A22-9964-4E008EBCED40}" type="pres">
      <dgm:prSet presAssocID="{A946E155-2056-4084-8737-BDBD688C7F93}" presName="root2" presStyleCnt="0"/>
      <dgm:spPr/>
      <dgm:t>
        <a:bodyPr/>
        <a:lstStyle/>
        <a:p>
          <a:endParaRPr lang="ru-RU"/>
        </a:p>
      </dgm:t>
    </dgm:pt>
    <dgm:pt modelId="{D7C52947-8719-4A42-95D0-ACA56D5E2AFE}" type="pres">
      <dgm:prSet presAssocID="{A946E155-2056-4084-8737-BDBD688C7F93}" presName="LevelTwoTextNode" presStyleLbl="node3" presStyleIdx="2" presStyleCnt="9" custScaleX="166110">
        <dgm:presLayoutVars>
          <dgm:chPref val="3"/>
        </dgm:presLayoutVars>
      </dgm:prSet>
      <dgm:spPr/>
      <dgm:t>
        <a:bodyPr/>
        <a:lstStyle/>
        <a:p>
          <a:endParaRPr lang="ru-RU"/>
        </a:p>
      </dgm:t>
    </dgm:pt>
    <dgm:pt modelId="{4B0FCD4B-7010-4AC4-A5A0-CFB15AB5CEF8}" type="pres">
      <dgm:prSet presAssocID="{A946E155-2056-4084-8737-BDBD688C7F93}" presName="level3hierChild" presStyleCnt="0"/>
      <dgm:spPr/>
      <dgm:t>
        <a:bodyPr/>
        <a:lstStyle/>
        <a:p>
          <a:endParaRPr lang="ru-RU"/>
        </a:p>
      </dgm:t>
    </dgm:pt>
    <dgm:pt modelId="{8ED23894-4E0E-481D-903E-72B0FBC6430E}" type="pres">
      <dgm:prSet presAssocID="{E1D015D6-D03B-4985-9994-B089DEC015DC}" presName="conn2-1" presStyleLbl="parChTrans1D2" presStyleIdx="1" presStyleCnt="3"/>
      <dgm:spPr/>
      <dgm:t>
        <a:bodyPr/>
        <a:lstStyle/>
        <a:p>
          <a:endParaRPr lang="ru-RU"/>
        </a:p>
      </dgm:t>
    </dgm:pt>
    <dgm:pt modelId="{D4AF38FC-2255-43FA-BD0C-AC1605076674}" type="pres">
      <dgm:prSet presAssocID="{E1D015D6-D03B-4985-9994-B089DEC015DC}" presName="connTx" presStyleLbl="parChTrans1D2" presStyleIdx="1" presStyleCnt="3"/>
      <dgm:spPr/>
      <dgm:t>
        <a:bodyPr/>
        <a:lstStyle/>
        <a:p>
          <a:endParaRPr lang="ru-RU"/>
        </a:p>
      </dgm:t>
    </dgm:pt>
    <dgm:pt modelId="{0C45E295-0D27-4939-844F-1C5C694A1254}" type="pres">
      <dgm:prSet presAssocID="{FC8F8524-358F-40D7-8446-399288EB584D}" presName="root2" presStyleCnt="0"/>
      <dgm:spPr/>
      <dgm:t>
        <a:bodyPr/>
        <a:lstStyle/>
        <a:p>
          <a:endParaRPr lang="ru-RU"/>
        </a:p>
      </dgm:t>
    </dgm:pt>
    <dgm:pt modelId="{B19DA6B3-1C69-4CFB-A381-D09620D4DB33}" type="pres">
      <dgm:prSet presAssocID="{FC8F8524-358F-40D7-8446-399288EB584D}" presName="LevelTwoTextNode" presStyleLbl="node2" presStyleIdx="1" presStyleCnt="3" custScaleX="140355" custScaleY="219831">
        <dgm:presLayoutVars>
          <dgm:chPref val="3"/>
        </dgm:presLayoutVars>
      </dgm:prSet>
      <dgm:spPr/>
      <dgm:t>
        <a:bodyPr/>
        <a:lstStyle/>
        <a:p>
          <a:endParaRPr lang="ru-RU"/>
        </a:p>
      </dgm:t>
    </dgm:pt>
    <dgm:pt modelId="{2C0F6F26-7F1B-496D-9BAC-33306D3D1DFC}" type="pres">
      <dgm:prSet presAssocID="{FC8F8524-358F-40D7-8446-399288EB584D}" presName="level3hierChild" presStyleCnt="0"/>
      <dgm:spPr/>
      <dgm:t>
        <a:bodyPr/>
        <a:lstStyle/>
        <a:p>
          <a:endParaRPr lang="ru-RU"/>
        </a:p>
      </dgm:t>
    </dgm:pt>
    <dgm:pt modelId="{B5EF2AAC-1D74-4051-AA1A-B2B13B343D0B}" type="pres">
      <dgm:prSet presAssocID="{CB817B47-DE9D-4638-9EE2-62D0F7820BAB}" presName="conn2-1" presStyleLbl="parChTrans1D3" presStyleIdx="3" presStyleCnt="9"/>
      <dgm:spPr/>
      <dgm:t>
        <a:bodyPr/>
        <a:lstStyle/>
        <a:p>
          <a:endParaRPr lang="ru-RU"/>
        </a:p>
      </dgm:t>
    </dgm:pt>
    <dgm:pt modelId="{A63E46DF-494C-428C-B7F7-85D6346376D3}" type="pres">
      <dgm:prSet presAssocID="{CB817B47-DE9D-4638-9EE2-62D0F7820BAB}" presName="connTx" presStyleLbl="parChTrans1D3" presStyleIdx="3" presStyleCnt="9"/>
      <dgm:spPr/>
      <dgm:t>
        <a:bodyPr/>
        <a:lstStyle/>
        <a:p>
          <a:endParaRPr lang="ru-RU"/>
        </a:p>
      </dgm:t>
    </dgm:pt>
    <dgm:pt modelId="{C149F4C8-92D0-4C6B-B83B-10EE87A39D49}" type="pres">
      <dgm:prSet presAssocID="{CB644E02-C031-466A-9BBF-8F76DC23C479}" presName="root2" presStyleCnt="0"/>
      <dgm:spPr/>
      <dgm:t>
        <a:bodyPr/>
        <a:lstStyle/>
        <a:p>
          <a:endParaRPr lang="ru-RU"/>
        </a:p>
      </dgm:t>
    </dgm:pt>
    <dgm:pt modelId="{DEE98AAC-7F06-4B6B-9642-17BBDBF51AAD}" type="pres">
      <dgm:prSet presAssocID="{CB644E02-C031-466A-9BBF-8F76DC23C479}" presName="LevelTwoTextNode" presStyleLbl="node3" presStyleIdx="3" presStyleCnt="9" custScaleX="182781">
        <dgm:presLayoutVars>
          <dgm:chPref val="3"/>
        </dgm:presLayoutVars>
      </dgm:prSet>
      <dgm:spPr/>
      <dgm:t>
        <a:bodyPr/>
        <a:lstStyle/>
        <a:p>
          <a:endParaRPr lang="ru-RU"/>
        </a:p>
      </dgm:t>
    </dgm:pt>
    <dgm:pt modelId="{8DDEFE21-E188-4A11-BE82-E16E2CC9D663}" type="pres">
      <dgm:prSet presAssocID="{CB644E02-C031-466A-9BBF-8F76DC23C479}" presName="level3hierChild" presStyleCnt="0"/>
      <dgm:spPr/>
      <dgm:t>
        <a:bodyPr/>
        <a:lstStyle/>
        <a:p>
          <a:endParaRPr lang="ru-RU"/>
        </a:p>
      </dgm:t>
    </dgm:pt>
    <dgm:pt modelId="{DB80B282-1BA5-4D77-B80C-068D807D5057}" type="pres">
      <dgm:prSet presAssocID="{F5AFF0FF-33FF-44D9-86BC-2EC8CB05FEA5}" presName="conn2-1" presStyleLbl="parChTrans1D3" presStyleIdx="4" presStyleCnt="9"/>
      <dgm:spPr/>
      <dgm:t>
        <a:bodyPr/>
        <a:lstStyle/>
        <a:p>
          <a:endParaRPr lang="ru-RU"/>
        </a:p>
      </dgm:t>
    </dgm:pt>
    <dgm:pt modelId="{E2D132A5-00D6-4B80-A13F-E420DEF39A02}" type="pres">
      <dgm:prSet presAssocID="{F5AFF0FF-33FF-44D9-86BC-2EC8CB05FEA5}" presName="connTx" presStyleLbl="parChTrans1D3" presStyleIdx="4" presStyleCnt="9"/>
      <dgm:spPr/>
      <dgm:t>
        <a:bodyPr/>
        <a:lstStyle/>
        <a:p>
          <a:endParaRPr lang="ru-RU"/>
        </a:p>
      </dgm:t>
    </dgm:pt>
    <dgm:pt modelId="{C29FA898-587E-43D6-B617-A0608E72F8AE}" type="pres">
      <dgm:prSet presAssocID="{36E3850D-4751-4250-9D53-FDC565DFABA3}" presName="root2" presStyleCnt="0"/>
      <dgm:spPr/>
      <dgm:t>
        <a:bodyPr/>
        <a:lstStyle/>
        <a:p>
          <a:endParaRPr lang="ru-RU"/>
        </a:p>
      </dgm:t>
    </dgm:pt>
    <dgm:pt modelId="{F51B2BD0-2420-4FD9-96E1-24F400C7E03B}" type="pres">
      <dgm:prSet presAssocID="{36E3850D-4751-4250-9D53-FDC565DFABA3}" presName="LevelTwoTextNode" presStyleLbl="node3" presStyleIdx="4" presStyleCnt="9" custScaleX="192089">
        <dgm:presLayoutVars>
          <dgm:chPref val="3"/>
        </dgm:presLayoutVars>
      </dgm:prSet>
      <dgm:spPr/>
      <dgm:t>
        <a:bodyPr/>
        <a:lstStyle/>
        <a:p>
          <a:endParaRPr lang="ru-RU"/>
        </a:p>
      </dgm:t>
    </dgm:pt>
    <dgm:pt modelId="{176CF9BD-E1A7-40D1-A9E7-AC8A7A418447}" type="pres">
      <dgm:prSet presAssocID="{36E3850D-4751-4250-9D53-FDC565DFABA3}" presName="level3hierChild" presStyleCnt="0"/>
      <dgm:spPr/>
      <dgm:t>
        <a:bodyPr/>
        <a:lstStyle/>
        <a:p>
          <a:endParaRPr lang="ru-RU"/>
        </a:p>
      </dgm:t>
    </dgm:pt>
    <dgm:pt modelId="{4BFA3118-C94E-486F-BED0-82CA64B78493}" type="pres">
      <dgm:prSet presAssocID="{16C948E5-1B64-4C81-BACE-6BA66EB358BF}" presName="conn2-1" presStyleLbl="parChTrans1D3" presStyleIdx="5" presStyleCnt="9"/>
      <dgm:spPr/>
      <dgm:t>
        <a:bodyPr/>
        <a:lstStyle/>
        <a:p>
          <a:endParaRPr lang="ru-RU"/>
        </a:p>
      </dgm:t>
    </dgm:pt>
    <dgm:pt modelId="{5B52E783-37BD-428E-95A9-8FF31E85A7AF}" type="pres">
      <dgm:prSet presAssocID="{16C948E5-1B64-4C81-BACE-6BA66EB358BF}" presName="connTx" presStyleLbl="parChTrans1D3" presStyleIdx="5" presStyleCnt="9"/>
      <dgm:spPr/>
      <dgm:t>
        <a:bodyPr/>
        <a:lstStyle/>
        <a:p>
          <a:endParaRPr lang="ru-RU"/>
        </a:p>
      </dgm:t>
    </dgm:pt>
    <dgm:pt modelId="{441E319A-680D-4A51-AFBC-EFAF1C6B650C}" type="pres">
      <dgm:prSet presAssocID="{B344D384-9C22-45A8-B920-8BC74F16DB9A}" presName="root2" presStyleCnt="0"/>
      <dgm:spPr/>
      <dgm:t>
        <a:bodyPr/>
        <a:lstStyle/>
        <a:p>
          <a:endParaRPr lang="ru-RU"/>
        </a:p>
      </dgm:t>
    </dgm:pt>
    <dgm:pt modelId="{D92778AF-8825-4143-B1B7-C8718C7BE1CE}" type="pres">
      <dgm:prSet presAssocID="{B344D384-9C22-45A8-B920-8BC74F16DB9A}" presName="LevelTwoTextNode" presStyleLbl="node3" presStyleIdx="5" presStyleCnt="9" custScaleX="190382">
        <dgm:presLayoutVars>
          <dgm:chPref val="3"/>
        </dgm:presLayoutVars>
      </dgm:prSet>
      <dgm:spPr/>
      <dgm:t>
        <a:bodyPr/>
        <a:lstStyle/>
        <a:p>
          <a:endParaRPr lang="ru-RU"/>
        </a:p>
      </dgm:t>
    </dgm:pt>
    <dgm:pt modelId="{A3BACF8F-DBD9-42B6-8191-76E912557C91}" type="pres">
      <dgm:prSet presAssocID="{B344D384-9C22-45A8-B920-8BC74F16DB9A}" presName="level3hierChild" presStyleCnt="0"/>
      <dgm:spPr/>
      <dgm:t>
        <a:bodyPr/>
        <a:lstStyle/>
        <a:p>
          <a:endParaRPr lang="ru-RU"/>
        </a:p>
      </dgm:t>
    </dgm:pt>
    <dgm:pt modelId="{F9DFA7E1-18A0-4115-9CA1-E4C819772EB7}" type="pres">
      <dgm:prSet presAssocID="{46431DB7-E320-4D5E-9032-D52CBE218EEB}" presName="conn2-1" presStyleLbl="parChTrans1D2" presStyleIdx="2" presStyleCnt="3"/>
      <dgm:spPr/>
      <dgm:t>
        <a:bodyPr/>
        <a:lstStyle/>
        <a:p>
          <a:endParaRPr lang="ru-RU"/>
        </a:p>
      </dgm:t>
    </dgm:pt>
    <dgm:pt modelId="{2096F9D1-4662-43E8-BF9E-92B3F9ECF3F5}" type="pres">
      <dgm:prSet presAssocID="{46431DB7-E320-4D5E-9032-D52CBE218EEB}" presName="connTx" presStyleLbl="parChTrans1D2" presStyleIdx="2" presStyleCnt="3"/>
      <dgm:spPr/>
      <dgm:t>
        <a:bodyPr/>
        <a:lstStyle/>
        <a:p>
          <a:endParaRPr lang="ru-RU"/>
        </a:p>
      </dgm:t>
    </dgm:pt>
    <dgm:pt modelId="{AF1881CC-ADE3-4E15-B446-736A5E23F3B5}" type="pres">
      <dgm:prSet presAssocID="{4886C3A3-8AFF-462F-A875-EF4590BE5D88}" presName="root2" presStyleCnt="0"/>
      <dgm:spPr/>
      <dgm:t>
        <a:bodyPr/>
        <a:lstStyle/>
        <a:p>
          <a:endParaRPr lang="ru-RU"/>
        </a:p>
      </dgm:t>
    </dgm:pt>
    <dgm:pt modelId="{7F062142-D8B8-4DC7-A41E-B4EFD0ED0571}" type="pres">
      <dgm:prSet presAssocID="{4886C3A3-8AFF-462F-A875-EF4590BE5D88}" presName="LevelTwoTextNode" presStyleLbl="node2" presStyleIdx="2" presStyleCnt="3" custScaleX="151254" custScaleY="247296" custLinFactNeighborX="-10401" custLinFactNeighborY="-7256">
        <dgm:presLayoutVars>
          <dgm:chPref val="3"/>
        </dgm:presLayoutVars>
      </dgm:prSet>
      <dgm:spPr/>
      <dgm:t>
        <a:bodyPr/>
        <a:lstStyle/>
        <a:p>
          <a:endParaRPr lang="ru-RU"/>
        </a:p>
      </dgm:t>
    </dgm:pt>
    <dgm:pt modelId="{823FA348-072B-4546-BB0E-2E373E5AC184}" type="pres">
      <dgm:prSet presAssocID="{4886C3A3-8AFF-462F-A875-EF4590BE5D88}" presName="level3hierChild" presStyleCnt="0"/>
      <dgm:spPr/>
      <dgm:t>
        <a:bodyPr/>
        <a:lstStyle/>
        <a:p>
          <a:endParaRPr lang="ru-RU"/>
        </a:p>
      </dgm:t>
    </dgm:pt>
    <dgm:pt modelId="{29D9A90C-4EF9-43A4-B1F2-B395B3419171}" type="pres">
      <dgm:prSet presAssocID="{241AADE3-A2F3-4D6C-8225-58608F4B650C}" presName="conn2-1" presStyleLbl="parChTrans1D3" presStyleIdx="6" presStyleCnt="9"/>
      <dgm:spPr/>
      <dgm:t>
        <a:bodyPr/>
        <a:lstStyle/>
        <a:p>
          <a:endParaRPr lang="ru-RU"/>
        </a:p>
      </dgm:t>
    </dgm:pt>
    <dgm:pt modelId="{E71D1B27-7FF1-412D-AE58-4D5CD2634AF6}" type="pres">
      <dgm:prSet presAssocID="{241AADE3-A2F3-4D6C-8225-58608F4B650C}" presName="connTx" presStyleLbl="parChTrans1D3" presStyleIdx="6" presStyleCnt="9"/>
      <dgm:spPr/>
      <dgm:t>
        <a:bodyPr/>
        <a:lstStyle/>
        <a:p>
          <a:endParaRPr lang="ru-RU"/>
        </a:p>
      </dgm:t>
    </dgm:pt>
    <dgm:pt modelId="{61D405FC-32E3-422C-B80B-5E90D9819FBF}" type="pres">
      <dgm:prSet presAssocID="{1D2E9049-E540-4B34-9B11-F8D6E7457659}" presName="root2" presStyleCnt="0"/>
      <dgm:spPr/>
      <dgm:t>
        <a:bodyPr/>
        <a:lstStyle/>
        <a:p>
          <a:endParaRPr lang="ru-RU"/>
        </a:p>
      </dgm:t>
    </dgm:pt>
    <dgm:pt modelId="{CE9A2D46-AEA4-41A6-A7EC-680CD8D51049}" type="pres">
      <dgm:prSet presAssocID="{1D2E9049-E540-4B34-9B11-F8D6E7457659}" presName="LevelTwoTextNode" presStyleLbl="node3" presStyleIdx="6" presStyleCnt="9" custScaleX="173845">
        <dgm:presLayoutVars>
          <dgm:chPref val="3"/>
        </dgm:presLayoutVars>
      </dgm:prSet>
      <dgm:spPr/>
      <dgm:t>
        <a:bodyPr/>
        <a:lstStyle/>
        <a:p>
          <a:endParaRPr lang="ru-RU"/>
        </a:p>
      </dgm:t>
    </dgm:pt>
    <dgm:pt modelId="{DA273B75-6F48-401E-A2FD-C9226C50BAB4}" type="pres">
      <dgm:prSet presAssocID="{1D2E9049-E540-4B34-9B11-F8D6E7457659}" presName="level3hierChild" presStyleCnt="0"/>
      <dgm:spPr/>
      <dgm:t>
        <a:bodyPr/>
        <a:lstStyle/>
        <a:p>
          <a:endParaRPr lang="ru-RU"/>
        </a:p>
      </dgm:t>
    </dgm:pt>
    <dgm:pt modelId="{C1F9A72D-891A-481D-9C65-588D90726A55}" type="pres">
      <dgm:prSet presAssocID="{857A10B8-66F3-4FDC-BC15-328ED1FDA007}" presName="conn2-1" presStyleLbl="parChTrans1D3" presStyleIdx="7" presStyleCnt="9"/>
      <dgm:spPr/>
      <dgm:t>
        <a:bodyPr/>
        <a:lstStyle/>
        <a:p>
          <a:endParaRPr lang="ru-RU"/>
        </a:p>
      </dgm:t>
    </dgm:pt>
    <dgm:pt modelId="{022CA9D1-B915-4D3D-8AF6-60B4CD6672A0}" type="pres">
      <dgm:prSet presAssocID="{857A10B8-66F3-4FDC-BC15-328ED1FDA007}" presName="connTx" presStyleLbl="parChTrans1D3" presStyleIdx="7" presStyleCnt="9"/>
      <dgm:spPr/>
      <dgm:t>
        <a:bodyPr/>
        <a:lstStyle/>
        <a:p>
          <a:endParaRPr lang="ru-RU"/>
        </a:p>
      </dgm:t>
    </dgm:pt>
    <dgm:pt modelId="{DEE32F02-B863-400F-82AB-56AC0E14AF4E}" type="pres">
      <dgm:prSet presAssocID="{33D18CFB-E847-41BA-9F76-9D15006B3C86}" presName="root2" presStyleCnt="0"/>
      <dgm:spPr/>
      <dgm:t>
        <a:bodyPr/>
        <a:lstStyle/>
        <a:p>
          <a:endParaRPr lang="ru-RU"/>
        </a:p>
      </dgm:t>
    </dgm:pt>
    <dgm:pt modelId="{33F15D18-3EE8-45D3-9852-422CCA8DF07A}" type="pres">
      <dgm:prSet presAssocID="{33D18CFB-E847-41BA-9F76-9D15006B3C86}" presName="LevelTwoTextNode" presStyleLbl="node3" presStyleIdx="7" presStyleCnt="9" custScaleX="178925">
        <dgm:presLayoutVars>
          <dgm:chPref val="3"/>
        </dgm:presLayoutVars>
      </dgm:prSet>
      <dgm:spPr/>
      <dgm:t>
        <a:bodyPr/>
        <a:lstStyle/>
        <a:p>
          <a:endParaRPr lang="ru-RU"/>
        </a:p>
      </dgm:t>
    </dgm:pt>
    <dgm:pt modelId="{A95444E1-BC01-4F05-A081-2B68EC1AD9BE}" type="pres">
      <dgm:prSet presAssocID="{33D18CFB-E847-41BA-9F76-9D15006B3C86}" presName="level3hierChild" presStyleCnt="0"/>
      <dgm:spPr/>
      <dgm:t>
        <a:bodyPr/>
        <a:lstStyle/>
        <a:p>
          <a:endParaRPr lang="ru-RU"/>
        </a:p>
      </dgm:t>
    </dgm:pt>
    <dgm:pt modelId="{D06232D6-9A5C-4BD4-AFA1-99BB81050040}" type="pres">
      <dgm:prSet presAssocID="{B1152258-02F9-45E0-8555-E5D8160A2776}" presName="conn2-1" presStyleLbl="parChTrans1D3" presStyleIdx="8" presStyleCnt="9"/>
      <dgm:spPr/>
      <dgm:t>
        <a:bodyPr/>
        <a:lstStyle/>
        <a:p>
          <a:endParaRPr lang="ru-RU"/>
        </a:p>
      </dgm:t>
    </dgm:pt>
    <dgm:pt modelId="{2F3812F0-2FF9-40A1-8C34-61C4A960EA34}" type="pres">
      <dgm:prSet presAssocID="{B1152258-02F9-45E0-8555-E5D8160A2776}" presName="connTx" presStyleLbl="parChTrans1D3" presStyleIdx="8" presStyleCnt="9"/>
      <dgm:spPr/>
      <dgm:t>
        <a:bodyPr/>
        <a:lstStyle/>
        <a:p>
          <a:endParaRPr lang="ru-RU"/>
        </a:p>
      </dgm:t>
    </dgm:pt>
    <dgm:pt modelId="{E26BE1F8-0982-4D3A-894B-CE87A70DBB28}" type="pres">
      <dgm:prSet presAssocID="{3913D70F-9956-4AF0-BBF7-56DB355F6702}" presName="root2" presStyleCnt="0"/>
      <dgm:spPr/>
      <dgm:t>
        <a:bodyPr/>
        <a:lstStyle/>
        <a:p>
          <a:endParaRPr lang="ru-RU"/>
        </a:p>
      </dgm:t>
    </dgm:pt>
    <dgm:pt modelId="{BB8B0728-55B4-4FBB-9CFC-2B54FA833B5F}" type="pres">
      <dgm:prSet presAssocID="{3913D70F-9956-4AF0-BBF7-56DB355F6702}" presName="LevelTwoTextNode" presStyleLbl="node3" presStyleIdx="8" presStyleCnt="9" custScaleX="181224">
        <dgm:presLayoutVars>
          <dgm:chPref val="3"/>
        </dgm:presLayoutVars>
      </dgm:prSet>
      <dgm:spPr/>
      <dgm:t>
        <a:bodyPr/>
        <a:lstStyle/>
        <a:p>
          <a:endParaRPr lang="ru-RU"/>
        </a:p>
      </dgm:t>
    </dgm:pt>
    <dgm:pt modelId="{D3CF623C-DD9A-4BB7-AF81-3132EDD2CC6B}" type="pres">
      <dgm:prSet presAssocID="{3913D70F-9956-4AF0-BBF7-56DB355F6702}" presName="level3hierChild" presStyleCnt="0"/>
      <dgm:spPr/>
      <dgm:t>
        <a:bodyPr/>
        <a:lstStyle/>
        <a:p>
          <a:endParaRPr lang="ru-RU"/>
        </a:p>
      </dgm:t>
    </dgm:pt>
  </dgm:ptLst>
  <dgm:cxnLst>
    <dgm:cxn modelId="{BEA1BA0C-AFFE-4C2F-8A51-4C23E641DC92}" type="presOf" srcId="{97963382-8936-4674-9283-99F93FF1259E}" destId="{795616AF-DA3A-48C2-89C5-A8869B7A4D81}" srcOrd="0" destOrd="0" presId="urn:microsoft.com/office/officeart/2005/8/layout/hierarchy2"/>
    <dgm:cxn modelId="{B5D3A80E-C109-42F7-BCAD-083053D8A5CC}" type="presOf" srcId="{857A10B8-66F3-4FDC-BC15-328ED1FDA007}" destId="{C1F9A72D-891A-481D-9C65-588D90726A55}" srcOrd="0" destOrd="0" presId="urn:microsoft.com/office/officeart/2005/8/layout/hierarchy2"/>
    <dgm:cxn modelId="{B4D40EE2-9827-401A-B7D4-02366601BBC9}" type="presOf" srcId="{8C936496-28BE-4266-A09A-31D034D63CB6}" destId="{D11BFF07-742B-4EA7-BF25-897A0F049793}" srcOrd="0" destOrd="0" presId="urn:microsoft.com/office/officeart/2005/8/layout/hierarchy2"/>
    <dgm:cxn modelId="{A1AB5696-2B76-4D20-8BBE-B27A78201B2C}" type="presOf" srcId="{CB817B47-DE9D-4638-9EE2-62D0F7820BAB}" destId="{A63E46DF-494C-428C-B7F7-85D6346376D3}" srcOrd="1" destOrd="0" presId="urn:microsoft.com/office/officeart/2005/8/layout/hierarchy2"/>
    <dgm:cxn modelId="{BAE2E39E-B205-47FC-BC44-3452015C3489}" type="presOf" srcId="{B1152258-02F9-45E0-8555-E5D8160A2776}" destId="{2F3812F0-2FF9-40A1-8C34-61C4A960EA34}" srcOrd="1" destOrd="0" presId="urn:microsoft.com/office/officeart/2005/8/layout/hierarchy2"/>
    <dgm:cxn modelId="{51332036-4340-481A-A8DA-29B84A98A4B6}" type="presOf" srcId="{36E3850D-4751-4250-9D53-FDC565DFABA3}" destId="{F51B2BD0-2420-4FD9-96E1-24F400C7E03B}" srcOrd="0" destOrd="0" presId="urn:microsoft.com/office/officeart/2005/8/layout/hierarchy2"/>
    <dgm:cxn modelId="{B82F0728-9ED6-440A-BA9B-C2B26B65812C}" srcId="{4C608552-6A54-453D-B011-44781C0C7EDF}" destId="{A946E155-2056-4084-8737-BDBD688C7F93}" srcOrd="2" destOrd="0" parTransId="{EDBC0FA2-1360-4E2B-A24F-0D49260869BB}" sibTransId="{469B56B5-9918-4E29-80D8-16481C315550}"/>
    <dgm:cxn modelId="{EAE8991E-6404-4772-82F7-36EECDFCE515}" srcId="{4886C3A3-8AFF-462F-A875-EF4590BE5D88}" destId="{1D2E9049-E540-4B34-9B11-F8D6E7457659}" srcOrd="0" destOrd="0" parTransId="{241AADE3-A2F3-4D6C-8225-58608F4B650C}" sibTransId="{864E9FBA-38D2-4050-8F30-3BB5A4E437FB}"/>
    <dgm:cxn modelId="{C74BE845-A451-4B83-9667-C22EE629C02E}" type="presOf" srcId="{4C608552-6A54-453D-B011-44781C0C7EDF}" destId="{61A60C88-48AF-42A5-9A28-89F758A2718C}" srcOrd="0" destOrd="0" presId="urn:microsoft.com/office/officeart/2005/8/layout/hierarchy2"/>
    <dgm:cxn modelId="{450B732B-FB47-49D4-A613-029D5F80E4F6}" type="presOf" srcId="{C7EF84A6-9354-42B3-964D-3EE8954214C2}" destId="{5ED03E27-9955-43A9-A431-AF5D7900C47B}" srcOrd="0" destOrd="0" presId="urn:microsoft.com/office/officeart/2005/8/layout/hierarchy2"/>
    <dgm:cxn modelId="{8E84FB0C-1494-4A99-A5D1-BAA786477258}" srcId="{4886C3A3-8AFF-462F-A875-EF4590BE5D88}" destId="{33D18CFB-E847-41BA-9F76-9D15006B3C86}" srcOrd="1" destOrd="0" parTransId="{857A10B8-66F3-4FDC-BC15-328ED1FDA007}" sibTransId="{1CC067DC-614B-4134-B8E8-4641DB004D32}"/>
    <dgm:cxn modelId="{B3BFB9E3-DAA2-461E-BD53-E984BE4E66DB}" type="presOf" srcId="{16C948E5-1B64-4C81-BACE-6BA66EB358BF}" destId="{5B52E783-37BD-428E-95A9-8FF31E85A7AF}" srcOrd="1" destOrd="0" presId="urn:microsoft.com/office/officeart/2005/8/layout/hierarchy2"/>
    <dgm:cxn modelId="{E0CBAFD4-A138-46E9-8A1B-E1AE0689ABEE}" type="presOf" srcId="{F5AFF0FF-33FF-44D9-86BC-2EC8CB05FEA5}" destId="{DB80B282-1BA5-4D77-B80C-068D807D5057}" srcOrd="0" destOrd="0" presId="urn:microsoft.com/office/officeart/2005/8/layout/hierarchy2"/>
    <dgm:cxn modelId="{589A0DC3-480F-4F41-B37F-8F584F2F3BE4}" type="presOf" srcId="{B1152258-02F9-45E0-8555-E5D8160A2776}" destId="{D06232D6-9A5C-4BD4-AFA1-99BB81050040}" srcOrd="0" destOrd="0" presId="urn:microsoft.com/office/officeart/2005/8/layout/hierarchy2"/>
    <dgm:cxn modelId="{643CC361-6B04-4435-8335-BB4EBB95976A}" srcId="{4C608552-6A54-453D-B011-44781C0C7EDF}" destId="{E6F874FE-AF54-45B2-BA13-E193A3A8002E}" srcOrd="1" destOrd="0" parTransId="{0BBD7FAA-9583-4B44-B8BC-7C1FD95B2CB0}" sibTransId="{C21FEBEC-D83E-4DE0-95EA-8E36B280CED8}"/>
    <dgm:cxn modelId="{910ACF4E-DC00-4F95-ADAE-00C02AB5449F}" type="presOf" srcId="{CB817B47-DE9D-4638-9EE2-62D0F7820BAB}" destId="{B5EF2AAC-1D74-4051-AA1A-B2B13B343D0B}" srcOrd="0" destOrd="0" presId="urn:microsoft.com/office/officeart/2005/8/layout/hierarchy2"/>
    <dgm:cxn modelId="{4DFB25F4-C3AE-4E87-96D3-46C48C74C6DE}" type="presOf" srcId="{16C948E5-1B64-4C81-BACE-6BA66EB358BF}" destId="{4BFA3118-C94E-486F-BED0-82CA64B78493}" srcOrd="0" destOrd="0" presId="urn:microsoft.com/office/officeart/2005/8/layout/hierarchy2"/>
    <dgm:cxn modelId="{4902D8B2-0267-4957-97E6-9BC236DF6E94}" type="presOf" srcId="{46431DB7-E320-4D5E-9032-D52CBE218EEB}" destId="{2096F9D1-4662-43E8-BF9E-92B3F9ECF3F5}" srcOrd="1" destOrd="0" presId="urn:microsoft.com/office/officeart/2005/8/layout/hierarchy2"/>
    <dgm:cxn modelId="{01E510FF-25CF-445B-8E50-951DF8F692FB}" type="presOf" srcId="{46431DB7-E320-4D5E-9032-D52CBE218EEB}" destId="{F9DFA7E1-18A0-4115-9CA1-E4C819772EB7}" srcOrd="0" destOrd="0" presId="urn:microsoft.com/office/officeart/2005/8/layout/hierarchy2"/>
    <dgm:cxn modelId="{E0711468-C76E-4FE1-BFC9-5955DFE5E832}" type="presOf" srcId="{0BBD7FAA-9583-4B44-B8BC-7C1FD95B2CB0}" destId="{751A2A61-F378-47F1-8B64-49B4C80BECA6}" srcOrd="1" destOrd="0" presId="urn:microsoft.com/office/officeart/2005/8/layout/hierarchy2"/>
    <dgm:cxn modelId="{051048F4-E832-4FF7-8260-9A43E1542462}" type="presOf" srcId="{761798FF-95F9-4B27-8F72-D6920A243D81}" destId="{A2FC40D8-D792-48DB-A1B0-67915CC7489B}" srcOrd="1" destOrd="0" presId="urn:microsoft.com/office/officeart/2005/8/layout/hierarchy2"/>
    <dgm:cxn modelId="{9DCECE54-9E7C-441E-8638-C6E490C474C1}" type="presOf" srcId="{0BBD7FAA-9583-4B44-B8BC-7C1FD95B2CB0}" destId="{828B61A2-912E-4F0E-8DD2-D1B7B73BAED9}" srcOrd="0" destOrd="0" presId="urn:microsoft.com/office/officeart/2005/8/layout/hierarchy2"/>
    <dgm:cxn modelId="{994C6325-F2F1-466A-93E2-D5900AECA9CD}" type="presOf" srcId="{241AADE3-A2F3-4D6C-8225-58608F4B650C}" destId="{E71D1B27-7FF1-412D-AE58-4D5CD2634AF6}" srcOrd="1" destOrd="0" presId="urn:microsoft.com/office/officeart/2005/8/layout/hierarchy2"/>
    <dgm:cxn modelId="{ECB87FD4-3BF8-476C-A495-E20D98F717D8}" type="presOf" srcId="{3913D70F-9956-4AF0-BBF7-56DB355F6702}" destId="{BB8B0728-55B4-4FBB-9CFC-2B54FA833B5F}" srcOrd="0" destOrd="0" presId="urn:microsoft.com/office/officeart/2005/8/layout/hierarchy2"/>
    <dgm:cxn modelId="{D1A39D38-8641-42D9-A9BE-8C49CD1B529E}" type="presOf" srcId="{B344D384-9C22-45A8-B920-8BC74F16DB9A}" destId="{D92778AF-8825-4143-B1B7-C8718C7BE1CE}" srcOrd="0" destOrd="0" presId="urn:microsoft.com/office/officeart/2005/8/layout/hierarchy2"/>
    <dgm:cxn modelId="{19E3DF60-FDE6-48F8-9D89-5952E0BFF578}" srcId="{FC8F8524-358F-40D7-8446-399288EB584D}" destId="{36E3850D-4751-4250-9D53-FDC565DFABA3}" srcOrd="1" destOrd="0" parTransId="{F5AFF0FF-33FF-44D9-86BC-2EC8CB05FEA5}" sibTransId="{08454CB1-BE78-4125-9087-FE9603DAC7DC}"/>
    <dgm:cxn modelId="{03A0915D-B00E-4784-98B8-499D75A90605}" type="presOf" srcId="{8C936496-28BE-4266-A09A-31D034D63CB6}" destId="{4BABB4B7-4876-4C69-A205-F5D9C09DE913}" srcOrd="1" destOrd="0" presId="urn:microsoft.com/office/officeart/2005/8/layout/hierarchy2"/>
    <dgm:cxn modelId="{CB3E9075-4992-43AB-B185-4608B0C2FA24}" type="presOf" srcId="{241AADE3-A2F3-4D6C-8225-58608F4B650C}" destId="{29D9A90C-4EF9-43A4-B1F2-B395B3419171}" srcOrd="0" destOrd="0" presId="urn:microsoft.com/office/officeart/2005/8/layout/hierarchy2"/>
    <dgm:cxn modelId="{79985F12-0F46-4C9D-8007-8D02D76C3BED}" type="presOf" srcId="{761798FF-95F9-4B27-8F72-D6920A243D81}" destId="{061AD51A-0CA5-4572-A442-CDCB9808442E}" srcOrd="0" destOrd="0" presId="urn:microsoft.com/office/officeart/2005/8/layout/hierarchy2"/>
    <dgm:cxn modelId="{488BA346-5974-46E8-BCB3-6662950800A1}" type="presOf" srcId="{857A10B8-66F3-4FDC-BC15-328ED1FDA007}" destId="{022CA9D1-B915-4D3D-8AF6-60B4CD6672A0}" srcOrd="1" destOrd="0" presId="urn:microsoft.com/office/officeart/2005/8/layout/hierarchy2"/>
    <dgm:cxn modelId="{72D14A98-B728-467B-A0C5-FEB9D85DC96B}" type="presOf" srcId="{1D2E9049-E540-4B34-9B11-F8D6E7457659}" destId="{CE9A2D46-AEA4-41A6-A7EC-680CD8D51049}" srcOrd="0" destOrd="0" presId="urn:microsoft.com/office/officeart/2005/8/layout/hierarchy2"/>
    <dgm:cxn modelId="{2495B094-8FCB-4258-9F59-C3F5244FABCE}" type="presOf" srcId="{FC8F8524-358F-40D7-8446-399288EB584D}" destId="{B19DA6B3-1C69-4CFB-A381-D09620D4DB33}" srcOrd="0" destOrd="0" presId="urn:microsoft.com/office/officeart/2005/8/layout/hierarchy2"/>
    <dgm:cxn modelId="{158CD7C2-60ED-41D5-9BF3-12598FF27A50}" srcId="{FC8F8524-358F-40D7-8446-399288EB584D}" destId="{CB644E02-C031-466A-9BBF-8F76DC23C479}" srcOrd="0" destOrd="0" parTransId="{CB817B47-DE9D-4638-9EE2-62D0F7820BAB}" sibTransId="{82D69B27-6F3D-4EDD-AFCB-EE45B819ABCF}"/>
    <dgm:cxn modelId="{61109E14-255B-4D79-AFA8-9DFBC368FDC8}" srcId="{4886C3A3-8AFF-462F-A875-EF4590BE5D88}" destId="{3913D70F-9956-4AF0-BBF7-56DB355F6702}" srcOrd="2" destOrd="0" parTransId="{B1152258-02F9-45E0-8555-E5D8160A2776}" sibTransId="{E9D2DAA3-BEF6-4A67-B20B-B3A974AA04A8}"/>
    <dgm:cxn modelId="{580AFB54-345C-46D9-9B4A-475B7652BEC1}" srcId="{4C608552-6A54-453D-B011-44781C0C7EDF}" destId="{C1A9E8DE-6267-4D13-9D71-A9754D877932}" srcOrd="0" destOrd="0" parTransId="{8C936496-28BE-4266-A09A-31D034D63CB6}" sibTransId="{2A2D6B7D-2398-4824-AF05-C8982D6BD7E6}"/>
    <dgm:cxn modelId="{4593E35A-F553-49D0-9471-5CFF1F5CEEAD}" type="presOf" srcId="{E6F874FE-AF54-45B2-BA13-E193A3A8002E}" destId="{B325EFBB-3F25-42D7-866B-E8347C2CE595}" srcOrd="0" destOrd="0" presId="urn:microsoft.com/office/officeart/2005/8/layout/hierarchy2"/>
    <dgm:cxn modelId="{D9811F2B-42E9-4587-89D4-FD4A085A79C2}" type="presOf" srcId="{33D18CFB-E847-41BA-9F76-9D15006B3C86}" destId="{33F15D18-3EE8-45D3-9852-422CCA8DF07A}" srcOrd="0" destOrd="0" presId="urn:microsoft.com/office/officeart/2005/8/layout/hierarchy2"/>
    <dgm:cxn modelId="{2FA4FD11-49F9-448D-8F5A-2DE06507D09A}" type="presOf" srcId="{EDBC0FA2-1360-4E2B-A24F-0D49260869BB}" destId="{85314EDB-FEDE-46CF-89C6-BDD77794C6F7}" srcOrd="0" destOrd="0" presId="urn:microsoft.com/office/officeart/2005/8/layout/hierarchy2"/>
    <dgm:cxn modelId="{2B607E8A-077F-4BB0-99F2-F7EF89A7E62D}" type="presOf" srcId="{C1A9E8DE-6267-4D13-9D71-A9754D877932}" destId="{0B0ECCFE-08C7-4BD1-9626-7C57EB7061C0}" srcOrd="0" destOrd="0" presId="urn:microsoft.com/office/officeart/2005/8/layout/hierarchy2"/>
    <dgm:cxn modelId="{781A289C-E965-49D3-85B0-303F9A86EDF1}" type="presOf" srcId="{CB644E02-C031-466A-9BBF-8F76DC23C479}" destId="{DEE98AAC-7F06-4B6B-9642-17BBDBF51AAD}" srcOrd="0" destOrd="0" presId="urn:microsoft.com/office/officeart/2005/8/layout/hierarchy2"/>
    <dgm:cxn modelId="{56799DB8-814B-456A-8F4C-5C767B3C493E}" srcId="{97963382-8936-4674-9283-99F93FF1259E}" destId="{4886C3A3-8AFF-462F-A875-EF4590BE5D88}" srcOrd="2" destOrd="0" parTransId="{46431DB7-E320-4D5E-9032-D52CBE218EEB}" sibTransId="{77310401-4789-43DC-9B67-980CB509A711}"/>
    <dgm:cxn modelId="{CE342CBD-5E96-484F-93FB-BA8DCDDB72F4}" type="presOf" srcId="{E1D015D6-D03B-4985-9994-B089DEC015DC}" destId="{D4AF38FC-2255-43FA-BD0C-AC1605076674}" srcOrd="1" destOrd="0" presId="urn:microsoft.com/office/officeart/2005/8/layout/hierarchy2"/>
    <dgm:cxn modelId="{32C9D99E-FF38-4A55-B4F7-26A5B4F14B74}" srcId="{97963382-8936-4674-9283-99F93FF1259E}" destId="{4C608552-6A54-453D-B011-44781C0C7EDF}" srcOrd="0" destOrd="0" parTransId="{761798FF-95F9-4B27-8F72-D6920A243D81}" sibTransId="{1E6AE991-5A7A-4D16-AD7F-6307256B0664}"/>
    <dgm:cxn modelId="{A1CE9E7F-FF52-4555-A505-41977441FEE9}" type="presOf" srcId="{4886C3A3-8AFF-462F-A875-EF4590BE5D88}" destId="{7F062142-D8B8-4DC7-A41E-B4EFD0ED0571}" srcOrd="0" destOrd="0" presId="urn:microsoft.com/office/officeart/2005/8/layout/hierarchy2"/>
    <dgm:cxn modelId="{62AEAE60-42FA-4970-ABCE-DF7EFA1B4A5A}" type="presOf" srcId="{EDBC0FA2-1360-4E2B-A24F-0D49260869BB}" destId="{2D020919-1D82-46BE-B548-4137BBAE2CD8}" srcOrd="1" destOrd="0" presId="urn:microsoft.com/office/officeart/2005/8/layout/hierarchy2"/>
    <dgm:cxn modelId="{622AF7CC-E9B8-4F0F-8FAD-D21A1DBE95AC}" srcId="{C7EF84A6-9354-42B3-964D-3EE8954214C2}" destId="{97963382-8936-4674-9283-99F93FF1259E}" srcOrd="0" destOrd="0" parTransId="{C9B3EA41-752B-44C9-A84C-30D2020FC96C}" sibTransId="{73C6D089-484D-4F0E-9436-56840EEC569B}"/>
    <dgm:cxn modelId="{697EF404-05BA-40DE-BE68-C1D35D6B703F}" srcId="{FC8F8524-358F-40D7-8446-399288EB584D}" destId="{B344D384-9C22-45A8-B920-8BC74F16DB9A}" srcOrd="2" destOrd="0" parTransId="{16C948E5-1B64-4C81-BACE-6BA66EB358BF}" sibTransId="{D0576EE9-AD39-4A75-A62A-78D53B74922D}"/>
    <dgm:cxn modelId="{28B06CDC-A066-40D7-8F48-1617A8963E84}" srcId="{97963382-8936-4674-9283-99F93FF1259E}" destId="{FC8F8524-358F-40D7-8446-399288EB584D}" srcOrd="1" destOrd="0" parTransId="{E1D015D6-D03B-4985-9994-B089DEC015DC}" sibTransId="{4117EF01-7C67-4191-B6FC-47F205DA5101}"/>
    <dgm:cxn modelId="{FF283111-393E-4067-932F-CEAA360CEE70}" type="presOf" srcId="{E1D015D6-D03B-4985-9994-B089DEC015DC}" destId="{8ED23894-4E0E-481D-903E-72B0FBC6430E}" srcOrd="0" destOrd="0" presId="urn:microsoft.com/office/officeart/2005/8/layout/hierarchy2"/>
    <dgm:cxn modelId="{2C553CC9-CA0E-4329-8E63-48D0222E3C99}" type="presOf" srcId="{F5AFF0FF-33FF-44D9-86BC-2EC8CB05FEA5}" destId="{E2D132A5-00D6-4B80-A13F-E420DEF39A02}" srcOrd="1" destOrd="0" presId="urn:microsoft.com/office/officeart/2005/8/layout/hierarchy2"/>
    <dgm:cxn modelId="{67B00D81-698E-4118-8413-E0EFDC53DC2F}" type="presOf" srcId="{A946E155-2056-4084-8737-BDBD688C7F93}" destId="{D7C52947-8719-4A42-95D0-ACA56D5E2AFE}" srcOrd="0" destOrd="0" presId="urn:microsoft.com/office/officeart/2005/8/layout/hierarchy2"/>
    <dgm:cxn modelId="{15E04240-585F-4474-9570-763559CCF85D}" type="presParOf" srcId="{5ED03E27-9955-43A9-A431-AF5D7900C47B}" destId="{479295BB-0C97-44A5-AF86-5C6CB505B970}" srcOrd="0" destOrd="0" presId="urn:microsoft.com/office/officeart/2005/8/layout/hierarchy2"/>
    <dgm:cxn modelId="{E538AF71-3ABD-4B13-B97A-96791005EC73}" type="presParOf" srcId="{479295BB-0C97-44A5-AF86-5C6CB505B970}" destId="{795616AF-DA3A-48C2-89C5-A8869B7A4D81}" srcOrd="0" destOrd="0" presId="urn:microsoft.com/office/officeart/2005/8/layout/hierarchy2"/>
    <dgm:cxn modelId="{3CF79EB8-087D-4D96-BB76-3642186DCEEE}" type="presParOf" srcId="{479295BB-0C97-44A5-AF86-5C6CB505B970}" destId="{D8C8DD9D-50C3-4B33-8195-2D248BE9FA21}" srcOrd="1" destOrd="0" presId="urn:microsoft.com/office/officeart/2005/8/layout/hierarchy2"/>
    <dgm:cxn modelId="{2D21C251-DD3E-4A65-BB9A-7CDC2F8463E0}" type="presParOf" srcId="{D8C8DD9D-50C3-4B33-8195-2D248BE9FA21}" destId="{061AD51A-0CA5-4572-A442-CDCB9808442E}" srcOrd="0" destOrd="0" presId="urn:microsoft.com/office/officeart/2005/8/layout/hierarchy2"/>
    <dgm:cxn modelId="{2B162C05-48A4-4390-8E3B-18068FED3582}" type="presParOf" srcId="{061AD51A-0CA5-4572-A442-CDCB9808442E}" destId="{A2FC40D8-D792-48DB-A1B0-67915CC7489B}" srcOrd="0" destOrd="0" presId="urn:microsoft.com/office/officeart/2005/8/layout/hierarchy2"/>
    <dgm:cxn modelId="{FBF71510-5EBC-4448-9555-66D5276926B2}" type="presParOf" srcId="{D8C8DD9D-50C3-4B33-8195-2D248BE9FA21}" destId="{719B0B61-0628-4C70-BBAA-E96FF0B795AF}" srcOrd="1" destOrd="0" presId="urn:microsoft.com/office/officeart/2005/8/layout/hierarchy2"/>
    <dgm:cxn modelId="{0E9FD6F0-2A1A-4DCF-B08F-DD873ABB49EB}" type="presParOf" srcId="{719B0B61-0628-4C70-BBAA-E96FF0B795AF}" destId="{61A60C88-48AF-42A5-9A28-89F758A2718C}" srcOrd="0" destOrd="0" presId="urn:microsoft.com/office/officeart/2005/8/layout/hierarchy2"/>
    <dgm:cxn modelId="{53B8D132-9A63-41EF-BC62-98423A6AE562}" type="presParOf" srcId="{719B0B61-0628-4C70-BBAA-E96FF0B795AF}" destId="{89C8ACAE-C27A-461F-8FFD-E0CFE2C39A2F}" srcOrd="1" destOrd="0" presId="urn:microsoft.com/office/officeart/2005/8/layout/hierarchy2"/>
    <dgm:cxn modelId="{32390250-0F3E-4276-A9E3-4FF5E703839C}" type="presParOf" srcId="{89C8ACAE-C27A-461F-8FFD-E0CFE2C39A2F}" destId="{D11BFF07-742B-4EA7-BF25-897A0F049793}" srcOrd="0" destOrd="0" presId="urn:microsoft.com/office/officeart/2005/8/layout/hierarchy2"/>
    <dgm:cxn modelId="{7478628B-B441-49E9-AD69-51375243878D}" type="presParOf" srcId="{D11BFF07-742B-4EA7-BF25-897A0F049793}" destId="{4BABB4B7-4876-4C69-A205-F5D9C09DE913}" srcOrd="0" destOrd="0" presId="urn:microsoft.com/office/officeart/2005/8/layout/hierarchy2"/>
    <dgm:cxn modelId="{029BD8CC-A031-43D1-96C4-F7BF72DFBCF1}" type="presParOf" srcId="{89C8ACAE-C27A-461F-8FFD-E0CFE2C39A2F}" destId="{CA0C8D3D-7E4B-4181-8F25-8EDA05A82E07}" srcOrd="1" destOrd="0" presId="urn:microsoft.com/office/officeart/2005/8/layout/hierarchy2"/>
    <dgm:cxn modelId="{AD4F5746-4405-4FB1-98E6-AE857D3A487E}" type="presParOf" srcId="{CA0C8D3D-7E4B-4181-8F25-8EDA05A82E07}" destId="{0B0ECCFE-08C7-4BD1-9626-7C57EB7061C0}" srcOrd="0" destOrd="0" presId="urn:microsoft.com/office/officeart/2005/8/layout/hierarchy2"/>
    <dgm:cxn modelId="{52C2A1FF-0937-4554-BCD8-77F6A5AED637}" type="presParOf" srcId="{CA0C8D3D-7E4B-4181-8F25-8EDA05A82E07}" destId="{CB2DF49B-C508-4534-8401-216AA8CAAFF2}" srcOrd="1" destOrd="0" presId="urn:microsoft.com/office/officeart/2005/8/layout/hierarchy2"/>
    <dgm:cxn modelId="{29A80819-93DE-41F9-8E6F-5E456C73C9B8}" type="presParOf" srcId="{89C8ACAE-C27A-461F-8FFD-E0CFE2C39A2F}" destId="{828B61A2-912E-4F0E-8DD2-D1B7B73BAED9}" srcOrd="2" destOrd="0" presId="urn:microsoft.com/office/officeart/2005/8/layout/hierarchy2"/>
    <dgm:cxn modelId="{9C05F971-3EB3-44F9-9A5B-96307EFC9963}" type="presParOf" srcId="{828B61A2-912E-4F0E-8DD2-D1B7B73BAED9}" destId="{751A2A61-F378-47F1-8B64-49B4C80BECA6}" srcOrd="0" destOrd="0" presId="urn:microsoft.com/office/officeart/2005/8/layout/hierarchy2"/>
    <dgm:cxn modelId="{564E137A-E7C4-45E8-B8EC-B66126AA260C}" type="presParOf" srcId="{89C8ACAE-C27A-461F-8FFD-E0CFE2C39A2F}" destId="{9C097101-F286-4A03-B892-E9A3883C9594}" srcOrd="3" destOrd="0" presId="urn:microsoft.com/office/officeart/2005/8/layout/hierarchy2"/>
    <dgm:cxn modelId="{4A14D403-C714-44B8-82B6-B51C97B307E8}" type="presParOf" srcId="{9C097101-F286-4A03-B892-E9A3883C9594}" destId="{B325EFBB-3F25-42D7-866B-E8347C2CE595}" srcOrd="0" destOrd="0" presId="urn:microsoft.com/office/officeart/2005/8/layout/hierarchy2"/>
    <dgm:cxn modelId="{4BB81341-05C5-4472-A95C-D575FCD01C13}" type="presParOf" srcId="{9C097101-F286-4A03-B892-E9A3883C9594}" destId="{D92381CC-CFAA-4573-8361-022D68B5126B}" srcOrd="1" destOrd="0" presId="urn:microsoft.com/office/officeart/2005/8/layout/hierarchy2"/>
    <dgm:cxn modelId="{158F4450-1A4F-4F0A-9B94-58D2DE52D7B1}" type="presParOf" srcId="{89C8ACAE-C27A-461F-8FFD-E0CFE2C39A2F}" destId="{85314EDB-FEDE-46CF-89C6-BDD77794C6F7}" srcOrd="4" destOrd="0" presId="urn:microsoft.com/office/officeart/2005/8/layout/hierarchy2"/>
    <dgm:cxn modelId="{81D99540-5F57-4DB6-A72B-D465788EB4D8}" type="presParOf" srcId="{85314EDB-FEDE-46CF-89C6-BDD77794C6F7}" destId="{2D020919-1D82-46BE-B548-4137BBAE2CD8}" srcOrd="0" destOrd="0" presId="urn:microsoft.com/office/officeart/2005/8/layout/hierarchy2"/>
    <dgm:cxn modelId="{2A9E125A-8292-472F-84BE-095642B7F045}" type="presParOf" srcId="{89C8ACAE-C27A-461F-8FFD-E0CFE2C39A2F}" destId="{408E28CC-D891-4A22-9964-4E008EBCED40}" srcOrd="5" destOrd="0" presId="urn:microsoft.com/office/officeart/2005/8/layout/hierarchy2"/>
    <dgm:cxn modelId="{7B893679-DE3F-4180-B090-25761C3E044A}" type="presParOf" srcId="{408E28CC-D891-4A22-9964-4E008EBCED40}" destId="{D7C52947-8719-4A42-95D0-ACA56D5E2AFE}" srcOrd="0" destOrd="0" presId="urn:microsoft.com/office/officeart/2005/8/layout/hierarchy2"/>
    <dgm:cxn modelId="{CA454311-7171-4735-83CB-1420AB72373E}" type="presParOf" srcId="{408E28CC-D891-4A22-9964-4E008EBCED40}" destId="{4B0FCD4B-7010-4AC4-A5A0-CFB15AB5CEF8}" srcOrd="1" destOrd="0" presId="urn:microsoft.com/office/officeart/2005/8/layout/hierarchy2"/>
    <dgm:cxn modelId="{D985FE21-6269-48A5-88AD-CBF57E84DACD}" type="presParOf" srcId="{D8C8DD9D-50C3-4B33-8195-2D248BE9FA21}" destId="{8ED23894-4E0E-481D-903E-72B0FBC6430E}" srcOrd="2" destOrd="0" presId="urn:microsoft.com/office/officeart/2005/8/layout/hierarchy2"/>
    <dgm:cxn modelId="{8E2473EF-3D47-410F-8E6B-91B6836D0A6E}" type="presParOf" srcId="{8ED23894-4E0E-481D-903E-72B0FBC6430E}" destId="{D4AF38FC-2255-43FA-BD0C-AC1605076674}" srcOrd="0" destOrd="0" presId="urn:microsoft.com/office/officeart/2005/8/layout/hierarchy2"/>
    <dgm:cxn modelId="{0F75F012-DEA3-46DE-9E0C-527B95626205}" type="presParOf" srcId="{D8C8DD9D-50C3-4B33-8195-2D248BE9FA21}" destId="{0C45E295-0D27-4939-844F-1C5C694A1254}" srcOrd="3" destOrd="0" presId="urn:microsoft.com/office/officeart/2005/8/layout/hierarchy2"/>
    <dgm:cxn modelId="{36CA508F-04A2-46B7-AD63-FD816E1EBDE0}" type="presParOf" srcId="{0C45E295-0D27-4939-844F-1C5C694A1254}" destId="{B19DA6B3-1C69-4CFB-A381-D09620D4DB33}" srcOrd="0" destOrd="0" presId="urn:microsoft.com/office/officeart/2005/8/layout/hierarchy2"/>
    <dgm:cxn modelId="{978486E7-0E28-4044-82A2-10CF859045E4}" type="presParOf" srcId="{0C45E295-0D27-4939-844F-1C5C694A1254}" destId="{2C0F6F26-7F1B-496D-9BAC-33306D3D1DFC}" srcOrd="1" destOrd="0" presId="urn:microsoft.com/office/officeart/2005/8/layout/hierarchy2"/>
    <dgm:cxn modelId="{6FDA4B54-53BB-423B-A0EB-5FF177035003}" type="presParOf" srcId="{2C0F6F26-7F1B-496D-9BAC-33306D3D1DFC}" destId="{B5EF2AAC-1D74-4051-AA1A-B2B13B343D0B}" srcOrd="0" destOrd="0" presId="urn:microsoft.com/office/officeart/2005/8/layout/hierarchy2"/>
    <dgm:cxn modelId="{93C28D07-B646-431D-A446-323E3E5C9D3C}" type="presParOf" srcId="{B5EF2AAC-1D74-4051-AA1A-B2B13B343D0B}" destId="{A63E46DF-494C-428C-B7F7-85D6346376D3}" srcOrd="0" destOrd="0" presId="urn:microsoft.com/office/officeart/2005/8/layout/hierarchy2"/>
    <dgm:cxn modelId="{1F8027E2-B27E-4A52-AE62-EF9672FD730A}" type="presParOf" srcId="{2C0F6F26-7F1B-496D-9BAC-33306D3D1DFC}" destId="{C149F4C8-92D0-4C6B-B83B-10EE87A39D49}" srcOrd="1" destOrd="0" presId="urn:microsoft.com/office/officeart/2005/8/layout/hierarchy2"/>
    <dgm:cxn modelId="{0FD38C27-A33E-46FA-BFFC-2A81D74EE753}" type="presParOf" srcId="{C149F4C8-92D0-4C6B-B83B-10EE87A39D49}" destId="{DEE98AAC-7F06-4B6B-9642-17BBDBF51AAD}" srcOrd="0" destOrd="0" presId="urn:microsoft.com/office/officeart/2005/8/layout/hierarchy2"/>
    <dgm:cxn modelId="{5FC596B9-BF57-4386-A3BE-703D3B5C2383}" type="presParOf" srcId="{C149F4C8-92D0-4C6B-B83B-10EE87A39D49}" destId="{8DDEFE21-E188-4A11-BE82-E16E2CC9D663}" srcOrd="1" destOrd="0" presId="urn:microsoft.com/office/officeart/2005/8/layout/hierarchy2"/>
    <dgm:cxn modelId="{722B1FCA-3B6A-47F2-8DB8-9FC341C27A9F}" type="presParOf" srcId="{2C0F6F26-7F1B-496D-9BAC-33306D3D1DFC}" destId="{DB80B282-1BA5-4D77-B80C-068D807D5057}" srcOrd="2" destOrd="0" presId="urn:microsoft.com/office/officeart/2005/8/layout/hierarchy2"/>
    <dgm:cxn modelId="{D6025152-6BCC-47BE-904D-39FEE002ED6E}" type="presParOf" srcId="{DB80B282-1BA5-4D77-B80C-068D807D5057}" destId="{E2D132A5-00D6-4B80-A13F-E420DEF39A02}" srcOrd="0" destOrd="0" presId="urn:microsoft.com/office/officeart/2005/8/layout/hierarchy2"/>
    <dgm:cxn modelId="{6EF7581B-CB32-41DD-9B19-A89255CF2C5E}" type="presParOf" srcId="{2C0F6F26-7F1B-496D-9BAC-33306D3D1DFC}" destId="{C29FA898-587E-43D6-B617-A0608E72F8AE}" srcOrd="3" destOrd="0" presId="urn:microsoft.com/office/officeart/2005/8/layout/hierarchy2"/>
    <dgm:cxn modelId="{0AB43C9C-D669-4E4F-A55A-04B5071F9E6A}" type="presParOf" srcId="{C29FA898-587E-43D6-B617-A0608E72F8AE}" destId="{F51B2BD0-2420-4FD9-96E1-24F400C7E03B}" srcOrd="0" destOrd="0" presId="urn:microsoft.com/office/officeart/2005/8/layout/hierarchy2"/>
    <dgm:cxn modelId="{136C0A59-8025-47C6-AECA-F2C75A3374F8}" type="presParOf" srcId="{C29FA898-587E-43D6-B617-A0608E72F8AE}" destId="{176CF9BD-E1A7-40D1-A9E7-AC8A7A418447}" srcOrd="1" destOrd="0" presId="urn:microsoft.com/office/officeart/2005/8/layout/hierarchy2"/>
    <dgm:cxn modelId="{19086372-1AC6-427D-A452-BD709D75CF9A}" type="presParOf" srcId="{2C0F6F26-7F1B-496D-9BAC-33306D3D1DFC}" destId="{4BFA3118-C94E-486F-BED0-82CA64B78493}" srcOrd="4" destOrd="0" presId="urn:microsoft.com/office/officeart/2005/8/layout/hierarchy2"/>
    <dgm:cxn modelId="{957B5CC8-25BA-4CB1-AC6B-CAACFEB3EC1A}" type="presParOf" srcId="{4BFA3118-C94E-486F-BED0-82CA64B78493}" destId="{5B52E783-37BD-428E-95A9-8FF31E85A7AF}" srcOrd="0" destOrd="0" presId="urn:microsoft.com/office/officeart/2005/8/layout/hierarchy2"/>
    <dgm:cxn modelId="{8AEBD44F-D243-4524-B734-C24DD96F418F}" type="presParOf" srcId="{2C0F6F26-7F1B-496D-9BAC-33306D3D1DFC}" destId="{441E319A-680D-4A51-AFBC-EFAF1C6B650C}" srcOrd="5" destOrd="0" presId="urn:microsoft.com/office/officeart/2005/8/layout/hierarchy2"/>
    <dgm:cxn modelId="{A941CBF2-B126-4EB2-AC2F-E570125917B3}" type="presParOf" srcId="{441E319A-680D-4A51-AFBC-EFAF1C6B650C}" destId="{D92778AF-8825-4143-B1B7-C8718C7BE1CE}" srcOrd="0" destOrd="0" presId="urn:microsoft.com/office/officeart/2005/8/layout/hierarchy2"/>
    <dgm:cxn modelId="{27FA3CEB-DA57-48F6-ABE1-E5FFF5EC45E0}" type="presParOf" srcId="{441E319A-680D-4A51-AFBC-EFAF1C6B650C}" destId="{A3BACF8F-DBD9-42B6-8191-76E912557C91}" srcOrd="1" destOrd="0" presId="urn:microsoft.com/office/officeart/2005/8/layout/hierarchy2"/>
    <dgm:cxn modelId="{ABC80395-57AB-4A38-8BF9-1FF284A91639}" type="presParOf" srcId="{D8C8DD9D-50C3-4B33-8195-2D248BE9FA21}" destId="{F9DFA7E1-18A0-4115-9CA1-E4C819772EB7}" srcOrd="4" destOrd="0" presId="urn:microsoft.com/office/officeart/2005/8/layout/hierarchy2"/>
    <dgm:cxn modelId="{506E691C-91C0-4280-B026-EC85B70C556E}" type="presParOf" srcId="{F9DFA7E1-18A0-4115-9CA1-E4C819772EB7}" destId="{2096F9D1-4662-43E8-BF9E-92B3F9ECF3F5}" srcOrd="0" destOrd="0" presId="urn:microsoft.com/office/officeart/2005/8/layout/hierarchy2"/>
    <dgm:cxn modelId="{1F074768-E913-4018-B1FA-37CE1303716D}" type="presParOf" srcId="{D8C8DD9D-50C3-4B33-8195-2D248BE9FA21}" destId="{AF1881CC-ADE3-4E15-B446-736A5E23F3B5}" srcOrd="5" destOrd="0" presId="urn:microsoft.com/office/officeart/2005/8/layout/hierarchy2"/>
    <dgm:cxn modelId="{D4CE1095-4CE6-4958-B021-F15CDECECBDE}" type="presParOf" srcId="{AF1881CC-ADE3-4E15-B446-736A5E23F3B5}" destId="{7F062142-D8B8-4DC7-A41E-B4EFD0ED0571}" srcOrd="0" destOrd="0" presId="urn:microsoft.com/office/officeart/2005/8/layout/hierarchy2"/>
    <dgm:cxn modelId="{C1117E86-CB04-4F56-8756-E7BD3FDDA2A1}" type="presParOf" srcId="{AF1881CC-ADE3-4E15-B446-736A5E23F3B5}" destId="{823FA348-072B-4546-BB0E-2E373E5AC184}" srcOrd="1" destOrd="0" presId="urn:microsoft.com/office/officeart/2005/8/layout/hierarchy2"/>
    <dgm:cxn modelId="{1BDF22C6-F6AF-47A2-9484-C5EF58C57186}" type="presParOf" srcId="{823FA348-072B-4546-BB0E-2E373E5AC184}" destId="{29D9A90C-4EF9-43A4-B1F2-B395B3419171}" srcOrd="0" destOrd="0" presId="urn:microsoft.com/office/officeart/2005/8/layout/hierarchy2"/>
    <dgm:cxn modelId="{AE23E53D-8498-4EC1-B28E-74291DAD1CDC}" type="presParOf" srcId="{29D9A90C-4EF9-43A4-B1F2-B395B3419171}" destId="{E71D1B27-7FF1-412D-AE58-4D5CD2634AF6}" srcOrd="0" destOrd="0" presId="urn:microsoft.com/office/officeart/2005/8/layout/hierarchy2"/>
    <dgm:cxn modelId="{46714063-54A0-416A-9DBD-DC554A4ECAA9}" type="presParOf" srcId="{823FA348-072B-4546-BB0E-2E373E5AC184}" destId="{61D405FC-32E3-422C-B80B-5E90D9819FBF}" srcOrd="1" destOrd="0" presId="urn:microsoft.com/office/officeart/2005/8/layout/hierarchy2"/>
    <dgm:cxn modelId="{7A1ED367-2362-4AAB-B43C-06DBBAC24BB9}" type="presParOf" srcId="{61D405FC-32E3-422C-B80B-5E90D9819FBF}" destId="{CE9A2D46-AEA4-41A6-A7EC-680CD8D51049}" srcOrd="0" destOrd="0" presId="urn:microsoft.com/office/officeart/2005/8/layout/hierarchy2"/>
    <dgm:cxn modelId="{C81B9510-7023-4E2C-A7F4-F0EE6D9812E0}" type="presParOf" srcId="{61D405FC-32E3-422C-B80B-5E90D9819FBF}" destId="{DA273B75-6F48-401E-A2FD-C9226C50BAB4}" srcOrd="1" destOrd="0" presId="urn:microsoft.com/office/officeart/2005/8/layout/hierarchy2"/>
    <dgm:cxn modelId="{AA9DA1FD-5809-4979-9DDE-E742F1062F29}" type="presParOf" srcId="{823FA348-072B-4546-BB0E-2E373E5AC184}" destId="{C1F9A72D-891A-481D-9C65-588D90726A55}" srcOrd="2" destOrd="0" presId="urn:microsoft.com/office/officeart/2005/8/layout/hierarchy2"/>
    <dgm:cxn modelId="{02172EC0-5D1F-423C-8AEC-4FE43387A198}" type="presParOf" srcId="{C1F9A72D-891A-481D-9C65-588D90726A55}" destId="{022CA9D1-B915-4D3D-8AF6-60B4CD6672A0}" srcOrd="0" destOrd="0" presId="urn:microsoft.com/office/officeart/2005/8/layout/hierarchy2"/>
    <dgm:cxn modelId="{AE9515B0-E0B3-4EB4-821E-722531FE9307}" type="presParOf" srcId="{823FA348-072B-4546-BB0E-2E373E5AC184}" destId="{DEE32F02-B863-400F-82AB-56AC0E14AF4E}" srcOrd="3" destOrd="0" presId="urn:microsoft.com/office/officeart/2005/8/layout/hierarchy2"/>
    <dgm:cxn modelId="{B4EDDD67-2445-4E97-8BBB-524F6964627C}" type="presParOf" srcId="{DEE32F02-B863-400F-82AB-56AC0E14AF4E}" destId="{33F15D18-3EE8-45D3-9852-422CCA8DF07A}" srcOrd="0" destOrd="0" presId="urn:microsoft.com/office/officeart/2005/8/layout/hierarchy2"/>
    <dgm:cxn modelId="{26BC5855-4B48-4FED-98AE-75F2873164CD}" type="presParOf" srcId="{DEE32F02-B863-400F-82AB-56AC0E14AF4E}" destId="{A95444E1-BC01-4F05-A081-2B68EC1AD9BE}" srcOrd="1" destOrd="0" presId="urn:microsoft.com/office/officeart/2005/8/layout/hierarchy2"/>
    <dgm:cxn modelId="{057F41C2-0683-4251-8D4E-68532AD53BBE}" type="presParOf" srcId="{823FA348-072B-4546-BB0E-2E373E5AC184}" destId="{D06232D6-9A5C-4BD4-AFA1-99BB81050040}" srcOrd="4" destOrd="0" presId="urn:microsoft.com/office/officeart/2005/8/layout/hierarchy2"/>
    <dgm:cxn modelId="{6534E3AE-AAA7-4E45-80C9-81859432EB61}" type="presParOf" srcId="{D06232D6-9A5C-4BD4-AFA1-99BB81050040}" destId="{2F3812F0-2FF9-40A1-8C34-61C4A960EA34}" srcOrd="0" destOrd="0" presId="urn:microsoft.com/office/officeart/2005/8/layout/hierarchy2"/>
    <dgm:cxn modelId="{F9AFF43C-E794-4031-98CC-81D2A32FDBCB}" type="presParOf" srcId="{823FA348-072B-4546-BB0E-2E373E5AC184}" destId="{E26BE1F8-0982-4D3A-894B-CE87A70DBB28}" srcOrd="5" destOrd="0" presId="urn:microsoft.com/office/officeart/2005/8/layout/hierarchy2"/>
    <dgm:cxn modelId="{E0A1BD7D-4B93-40D7-AD6F-B7E3C7A600B7}" type="presParOf" srcId="{E26BE1F8-0982-4D3A-894B-CE87A70DBB28}" destId="{BB8B0728-55B4-4FBB-9CFC-2B54FA833B5F}" srcOrd="0" destOrd="0" presId="urn:microsoft.com/office/officeart/2005/8/layout/hierarchy2"/>
    <dgm:cxn modelId="{B83DB80D-720E-411E-A184-EA8BCEEFAE2A}" type="presParOf" srcId="{E26BE1F8-0982-4D3A-894B-CE87A70DBB28}" destId="{D3CF623C-DD9A-4BB7-AF81-3132EDD2CC6B}"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6F3910-F0FF-43EE-8446-03ED719743A0}">
      <dsp:nvSpPr>
        <dsp:cNvPr id="0" name=""/>
        <dsp:cNvSpPr/>
      </dsp:nvSpPr>
      <dsp:spPr>
        <a:xfrm>
          <a:off x="7096139" y="2510303"/>
          <a:ext cx="215454" cy="1680544"/>
        </a:xfrm>
        <a:custGeom>
          <a:avLst/>
          <a:gdLst/>
          <a:ahLst/>
          <a:cxnLst/>
          <a:rect l="0" t="0" r="0" b="0"/>
          <a:pathLst>
            <a:path>
              <a:moveTo>
                <a:pt x="0" y="0"/>
              </a:moveTo>
              <a:lnTo>
                <a:pt x="0" y="1680544"/>
              </a:lnTo>
              <a:lnTo>
                <a:pt x="215454" y="16805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C04F967-F42F-4297-B42A-18B6AC238147}">
      <dsp:nvSpPr>
        <dsp:cNvPr id="0" name=""/>
        <dsp:cNvSpPr/>
      </dsp:nvSpPr>
      <dsp:spPr>
        <a:xfrm>
          <a:off x="7096139" y="2510303"/>
          <a:ext cx="215454" cy="660726"/>
        </a:xfrm>
        <a:custGeom>
          <a:avLst/>
          <a:gdLst/>
          <a:ahLst/>
          <a:cxnLst/>
          <a:rect l="0" t="0" r="0" b="0"/>
          <a:pathLst>
            <a:path>
              <a:moveTo>
                <a:pt x="0" y="0"/>
              </a:moveTo>
              <a:lnTo>
                <a:pt x="0" y="660726"/>
              </a:lnTo>
              <a:lnTo>
                <a:pt x="215454" y="66072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ADF743A-C70D-49CD-BB7D-7FE5EB72BDE5}">
      <dsp:nvSpPr>
        <dsp:cNvPr id="0" name=""/>
        <dsp:cNvSpPr/>
      </dsp:nvSpPr>
      <dsp:spPr>
        <a:xfrm>
          <a:off x="2878418" y="1171260"/>
          <a:ext cx="4792266" cy="620860"/>
        </a:xfrm>
        <a:custGeom>
          <a:avLst/>
          <a:gdLst/>
          <a:ahLst/>
          <a:cxnLst/>
          <a:rect l="0" t="0" r="0" b="0"/>
          <a:pathLst>
            <a:path>
              <a:moveTo>
                <a:pt x="0" y="0"/>
              </a:moveTo>
              <a:lnTo>
                <a:pt x="0" y="470042"/>
              </a:lnTo>
              <a:lnTo>
                <a:pt x="4792266" y="470042"/>
              </a:lnTo>
              <a:lnTo>
                <a:pt x="4792266" y="62086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EE76A4A-6707-4540-9ED7-8BC2A029EEF4}">
      <dsp:nvSpPr>
        <dsp:cNvPr id="0" name=""/>
        <dsp:cNvSpPr/>
      </dsp:nvSpPr>
      <dsp:spPr>
        <a:xfrm>
          <a:off x="5358140" y="2510303"/>
          <a:ext cx="215454" cy="1680544"/>
        </a:xfrm>
        <a:custGeom>
          <a:avLst/>
          <a:gdLst/>
          <a:ahLst/>
          <a:cxnLst/>
          <a:rect l="0" t="0" r="0" b="0"/>
          <a:pathLst>
            <a:path>
              <a:moveTo>
                <a:pt x="0" y="0"/>
              </a:moveTo>
              <a:lnTo>
                <a:pt x="0" y="1680544"/>
              </a:lnTo>
              <a:lnTo>
                <a:pt x="215454" y="16805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B7AAE68-97B9-4E29-876A-BF96F5DF09C4}">
      <dsp:nvSpPr>
        <dsp:cNvPr id="0" name=""/>
        <dsp:cNvSpPr/>
      </dsp:nvSpPr>
      <dsp:spPr>
        <a:xfrm>
          <a:off x="5358140" y="2510303"/>
          <a:ext cx="215454" cy="660726"/>
        </a:xfrm>
        <a:custGeom>
          <a:avLst/>
          <a:gdLst/>
          <a:ahLst/>
          <a:cxnLst/>
          <a:rect l="0" t="0" r="0" b="0"/>
          <a:pathLst>
            <a:path>
              <a:moveTo>
                <a:pt x="0" y="0"/>
              </a:moveTo>
              <a:lnTo>
                <a:pt x="0" y="660726"/>
              </a:lnTo>
              <a:lnTo>
                <a:pt x="215454" y="66072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20C24A-5444-4C64-8491-12C910DE20DB}">
      <dsp:nvSpPr>
        <dsp:cNvPr id="0" name=""/>
        <dsp:cNvSpPr/>
      </dsp:nvSpPr>
      <dsp:spPr>
        <a:xfrm>
          <a:off x="2878418" y="1171260"/>
          <a:ext cx="3054267" cy="620860"/>
        </a:xfrm>
        <a:custGeom>
          <a:avLst/>
          <a:gdLst/>
          <a:ahLst/>
          <a:cxnLst/>
          <a:rect l="0" t="0" r="0" b="0"/>
          <a:pathLst>
            <a:path>
              <a:moveTo>
                <a:pt x="0" y="0"/>
              </a:moveTo>
              <a:lnTo>
                <a:pt x="0" y="470042"/>
              </a:lnTo>
              <a:lnTo>
                <a:pt x="3054267" y="470042"/>
              </a:lnTo>
              <a:lnTo>
                <a:pt x="3054267" y="62086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51B31FB-9E05-483E-8332-78666563F695}">
      <dsp:nvSpPr>
        <dsp:cNvPr id="0" name=""/>
        <dsp:cNvSpPr/>
      </dsp:nvSpPr>
      <dsp:spPr>
        <a:xfrm>
          <a:off x="3620141" y="2510303"/>
          <a:ext cx="215454" cy="1680544"/>
        </a:xfrm>
        <a:custGeom>
          <a:avLst/>
          <a:gdLst/>
          <a:ahLst/>
          <a:cxnLst/>
          <a:rect l="0" t="0" r="0" b="0"/>
          <a:pathLst>
            <a:path>
              <a:moveTo>
                <a:pt x="0" y="0"/>
              </a:moveTo>
              <a:lnTo>
                <a:pt x="0" y="1680544"/>
              </a:lnTo>
              <a:lnTo>
                <a:pt x="215454" y="16805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37D2A5-C5B8-4065-8A00-24564CB1457F}">
      <dsp:nvSpPr>
        <dsp:cNvPr id="0" name=""/>
        <dsp:cNvSpPr/>
      </dsp:nvSpPr>
      <dsp:spPr>
        <a:xfrm>
          <a:off x="3620141" y="2510303"/>
          <a:ext cx="215454" cy="660726"/>
        </a:xfrm>
        <a:custGeom>
          <a:avLst/>
          <a:gdLst/>
          <a:ahLst/>
          <a:cxnLst/>
          <a:rect l="0" t="0" r="0" b="0"/>
          <a:pathLst>
            <a:path>
              <a:moveTo>
                <a:pt x="0" y="0"/>
              </a:moveTo>
              <a:lnTo>
                <a:pt x="0" y="660726"/>
              </a:lnTo>
              <a:lnTo>
                <a:pt x="215454" y="66072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CC9E4C-EBA7-426F-B495-3433CEE524E0}">
      <dsp:nvSpPr>
        <dsp:cNvPr id="0" name=""/>
        <dsp:cNvSpPr/>
      </dsp:nvSpPr>
      <dsp:spPr>
        <a:xfrm>
          <a:off x="2878418" y="1171260"/>
          <a:ext cx="1316268" cy="620860"/>
        </a:xfrm>
        <a:custGeom>
          <a:avLst/>
          <a:gdLst/>
          <a:ahLst/>
          <a:cxnLst/>
          <a:rect l="0" t="0" r="0" b="0"/>
          <a:pathLst>
            <a:path>
              <a:moveTo>
                <a:pt x="0" y="0"/>
              </a:moveTo>
              <a:lnTo>
                <a:pt x="0" y="470042"/>
              </a:lnTo>
              <a:lnTo>
                <a:pt x="1316268" y="470042"/>
              </a:lnTo>
              <a:lnTo>
                <a:pt x="1316268" y="62086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9C10F9-2635-48AC-AECD-EB96D3D648FE}">
      <dsp:nvSpPr>
        <dsp:cNvPr id="0" name=""/>
        <dsp:cNvSpPr/>
      </dsp:nvSpPr>
      <dsp:spPr>
        <a:xfrm>
          <a:off x="2456687" y="1171260"/>
          <a:ext cx="421730" cy="620860"/>
        </a:xfrm>
        <a:custGeom>
          <a:avLst/>
          <a:gdLst/>
          <a:ahLst/>
          <a:cxnLst/>
          <a:rect l="0" t="0" r="0" b="0"/>
          <a:pathLst>
            <a:path>
              <a:moveTo>
                <a:pt x="421730" y="0"/>
              </a:moveTo>
              <a:lnTo>
                <a:pt x="421730" y="470042"/>
              </a:lnTo>
              <a:lnTo>
                <a:pt x="0" y="470042"/>
              </a:lnTo>
              <a:lnTo>
                <a:pt x="0" y="62086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030A251-142B-4DFD-81B4-81FCDED952E4}">
      <dsp:nvSpPr>
        <dsp:cNvPr id="0" name=""/>
        <dsp:cNvSpPr/>
      </dsp:nvSpPr>
      <dsp:spPr>
        <a:xfrm>
          <a:off x="144143" y="2510303"/>
          <a:ext cx="215454" cy="1680544"/>
        </a:xfrm>
        <a:custGeom>
          <a:avLst/>
          <a:gdLst/>
          <a:ahLst/>
          <a:cxnLst/>
          <a:rect l="0" t="0" r="0" b="0"/>
          <a:pathLst>
            <a:path>
              <a:moveTo>
                <a:pt x="0" y="0"/>
              </a:moveTo>
              <a:lnTo>
                <a:pt x="0" y="1680544"/>
              </a:lnTo>
              <a:lnTo>
                <a:pt x="215454" y="16805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D1AF898-DEBC-42FD-A45D-8DFC427DD93C}">
      <dsp:nvSpPr>
        <dsp:cNvPr id="0" name=""/>
        <dsp:cNvSpPr/>
      </dsp:nvSpPr>
      <dsp:spPr>
        <a:xfrm>
          <a:off x="144143" y="2510303"/>
          <a:ext cx="215454" cy="660726"/>
        </a:xfrm>
        <a:custGeom>
          <a:avLst/>
          <a:gdLst/>
          <a:ahLst/>
          <a:cxnLst/>
          <a:rect l="0" t="0" r="0" b="0"/>
          <a:pathLst>
            <a:path>
              <a:moveTo>
                <a:pt x="0" y="0"/>
              </a:moveTo>
              <a:lnTo>
                <a:pt x="0" y="660726"/>
              </a:lnTo>
              <a:lnTo>
                <a:pt x="215454" y="66072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5AF27E-46CB-4B00-B89E-894911C3D22B}">
      <dsp:nvSpPr>
        <dsp:cNvPr id="0" name=""/>
        <dsp:cNvSpPr/>
      </dsp:nvSpPr>
      <dsp:spPr>
        <a:xfrm>
          <a:off x="718688" y="1171260"/>
          <a:ext cx="2159729" cy="620860"/>
        </a:xfrm>
        <a:custGeom>
          <a:avLst/>
          <a:gdLst/>
          <a:ahLst/>
          <a:cxnLst/>
          <a:rect l="0" t="0" r="0" b="0"/>
          <a:pathLst>
            <a:path>
              <a:moveTo>
                <a:pt x="2159729" y="0"/>
              </a:moveTo>
              <a:lnTo>
                <a:pt x="2159729" y="470042"/>
              </a:lnTo>
              <a:lnTo>
                <a:pt x="0" y="470042"/>
              </a:lnTo>
              <a:lnTo>
                <a:pt x="0" y="62086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742D1E-4350-4233-9F7C-D6D4DF2EB59F}">
      <dsp:nvSpPr>
        <dsp:cNvPr id="0" name=""/>
        <dsp:cNvSpPr/>
      </dsp:nvSpPr>
      <dsp:spPr>
        <a:xfrm>
          <a:off x="144014" y="72005"/>
          <a:ext cx="5468807" cy="1099255"/>
        </a:xfrm>
        <a:prstGeom prst="hexag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066800">
            <a:lnSpc>
              <a:spcPct val="90000"/>
            </a:lnSpc>
            <a:spcBef>
              <a:spcPct val="0"/>
            </a:spcBef>
            <a:spcAft>
              <a:spcPct val="35000"/>
            </a:spcAft>
          </a:pPr>
          <a:r>
            <a:rPr lang="kk-KZ" sz="2400" b="1" i="1" kern="12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Жалпы қаралғаны</a:t>
          </a:r>
          <a:r>
            <a:rPr lang="kk-KZ" sz="1400" b="1" i="1" kern="1200" dirty="0" smtClean="0">
              <a:solidFill>
                <a:srgbClr val="FF0000"/>
              </a:solidFill>
              <a:latin typeface="Times New Roman" panose="02020603050405020304" pitchFamily="18" charset="0"/>
              <a:cs typeface="Times New Roman" panose="02020603050405020304" pitchFamily="18" charset="0"/>
            </a:rPr>
            <a:t> -</a:t>
          </a:r>
          <a:r>
            <a:rPr lang="kk-KZ" sz="2000" b="1" i="1" kern="1200" dirty="0" smtClean="0">
              <a:solidFill>
                <a:srgbClr val="FF0000"/>
              </a:solidFill>
              <a:latin typeface="Times New Roman" panose="02020603050405020304" pitchFamily="18" charset="0"/>
              <a:cs typeface="Times New Roman" panose="02020603050405020304" pitchFamily="18" charset="0"/>
            </a:rPr>
            <a:t>42776</a:t>
          </a:r>
          <a:endParaRPr lang="kk-KZ" sz="1400" b="1" i="1" kern="1200" dirty="0" smtClean="0">
            <a:solidFill>
              <a:srgbClr val="FF0000"/>
            </a:solidFill>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kk-KZ" sz="1400" b="1" i="1" kern="1200" dirty="0" smtClean="0">
              <a:solidFill>
                <a:srgbClr val="000058"/>
              </a:solidFill>
              <a:latin typeface="Times New Roman" panose="02020603050405020304" pitchFamily="18" charset="0"/>
              <a:cs typeface="Times New Roman" panose="02020603050405020304" pitchFamily="18" charset="0"/>
            </a:rPr>
            <a:t>Оның ішінде травм.пунктке-15565</a:t>
          </a:r>
          <a:endParaRPr lang="kk-KZ" sz="1400" b="1" i="1" kern="1200" dirty="0" smtClean="0">
            <a:solidFill>
              <a:srgbClr val="FF0000"/>
            </a:solidFill>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kk-KZ" sz="1400" b="1" i="1" kern="1200" dirty="0" smtClean="0">
              <a:solidFill>
                <a:srgbClr val="000058"/>
              </a:solidFill>
              <a:latin typeface="Times New Roman" panose="02020603050405020304" pitchFamily="18" charset="0"/>
              <a:cs typeface="Times New Roman" panose="02020603050405020304" pitchFamily="18" charset="0"/>
            </a:rPr>
            <a:t> </a:t>
          </a:r>
          <a:r>
            <a:rPr lang="kk-KZ" sz="2000" b="1" i="1" kern="1200" dirty="0" smtClean="0">
              <a:solidFill>
                <a:srgbClr val="000058"/>
              </a:solidFill>
              <a:latin typeface="Times New Roman" panose="02020603050405020304" pitchFamily="18" charset="0"/>
              <a:cs typeface="Times New Roman" panose="02020603050405020304" pitchFamily="18" charset="0"/>
            </a:rPr>
            <a:t>(</a:t>
          </a:r>
          <a:r>
            <a:rPr lang="kk-KZ" sz="2000" b="1" i="1" kern="1200" dirty="0" smtClean="0">
              <a:solidFill>
                <a:srgbClr val="FF0000"/>
              </a:solidFill>
              <a:latin typeface="Times New Roman" panose="02020603050405020304" pitchFamily="18" charset="0"/>
              <a:cs typeface="Times New Roman" panose="02020603050405020304" pitchFamily="18" charset="0"/>
            </a:rPr>
            <a:t> 2018ж-27211,    </a:t>
          </a:r>
          <a:r>
            <a:rPr lang="kk-KZ" sz="2000" b="1" i="1" kern="1200" dirty="0" smtClean="0">
              <a:solidFill>
                <a:srgbClr val="000058"/>
              </a:solidFill>
              <a:latin typeface="Times New Roman" panose="02020603050405020304" pitchFamily="18" charset="0"/>
              <a:cs typeface="Times New Roman" panose="02020603050405020304" pitchFamily="18" charset="0"/>
            </a:rPr>
            <a:t> </a:t>
          </a:r>
          <a:r>
            <a:rPr lang="en-US" sz="2000" b="1" i="1" kern="1200" dirty="0" smtClean="0">
              <a:solidFill>
                <a:srgbClr val="000058"/>
              </a:solidFill>
              <a:latin typeface="Times New Roman" panose="02020603050405020304" pitchFamily="18" charset="0"/>
              <a:cs typeface="Times New Roman" panose="02020603050405020304" pitchFamily="18" charset="0"/>
            </a:rPr>
            <a:t>201</a:t>
          </a:r>
          <a:r>
            <a:rPr lang="kk-KZ" sz="2000" b="1" i="1" kern="1200" dirty="0" smtClean="0">
              <a:solidFill>
                <a:srgbClr val="000058"/>
              </a:solidFill>
              <a:latin typeface="Times New Roman" panose="02020603050405020304" pitchFamily="18" charset="0"/>
              <a:cs typeface="Times New Roman" panose="02020603050405020304" pitchFamily="18" charset="0"/>
            </a:rPr>
            <a:t>7ж-28346)</a:t>
          </a:r>
        </a:p>
      </dsp:txBody>
      <dsp:txXfrm>
        <a:off x="144014" y="72005"/>
        <a:ext cx="5468807" cy="1099255"/>
      </dsp:txXfrm>
    </dsp:sp>
    <dsp:sp modelId="{B4842494-5634-4D8C-ADD2-7A4CACE73CD3}">
      <dsp:nvSpPr>
        <dsp:cNvPr id="0" name=""/>
        <dsp:cNvSpPr/>
      </dsp:nvSpPr>
      <dsp:spPr>
        <a:xfrm>
          <a:off x="507" y="1792121"/>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dirty="0" err="1" smtClean="0">
              <a:solidFill>
                <a:srgbClr val="FF0000"/>
              </a:solidFill>
              <a:latin typeface="Times New Roman" pitchFamily="18" charset="0"/>
              <a:cs typeface="Times New Roman" pitchFamily="18" charset="0"/>
            </a:rPr>
            <a:t>Ауруханаға қабылданғаны </a:t>
          </a:r>
          <a:r>
            <a:rPr lang="ru-RU" sz="1200" b="1" kern="1200" dirty="0" smtClean="0">
              <a:solidFill>
                <a:srgbClr val="FF0000"/>
              </a:solidFill>
              <a:latin typeface="Times New Roman" pitchFamily="18" charset="0"/>
              <a:cs typeface="Times New Roman" pitchFamily="18" charset="0"/>
            </a:rPr>
            <a:t>12159-44,7</a:t>
          </a:r>
          <a:r>
            <a:rPr lang="ru-RU" sz="1200" b="1" i="1" kern="1200" dirty="0" smtClean="0">
              <a:solidFill>
                <a:srgbClr val="FF0000"/>
              </a:solidFill>
              <a:latin typeface="Times New Roman" pitchFamily="18" charset="0"/>
              <a:cs typeface="Times New Roman" pitchFamily="18" charset="0"/>
            </a:rPr>
            <a:t>%</a:t>
          </a:r>
          <a:endParaRPr lang="ru-RU" sz="1200" b="1" kern="1200" dirty="0" smtClean="0">
            <a:solidFill>
              <a:srgbClr val="FF0000"/>
            </a:solidFill>
            <a:latin typeface="Times New Roman" pitchFamily="18" charset="0"/>
            <a:cs typeface="Times New Roman" pitchFamily="18" charset="0"/>
          </a:endParaRPr>
        </a:p>
        <a:p>
          <a:pPr lvl="0" algn="ctr" defTabSz="533400">
            <a:lnSpc>
              <a:spcPct val="90000"/>
            </a:lnSpc>
            <a:spcBef>
              <a:spcPct val="0"/>
            </a:spcBef>
            <a:spcAft>
              <a:spcPct val="35000"/>
            </a:spcAft>
          </a:pPr>
          <a:r>
            <a:rPr lang="ru-RU" sz="1200" b="1" kern="1200" dirty="0" smtClean="0">
              <a:solidFill>
                <a:srgbClr val="000058"/>
              </a:solidFill>
              <a:latin typeface="Times New Roman" pitchFamily="18" charset="0"/>
              <a:cs typeface="Times New Roman" pitchFamily="18" charset="0"/>
            </a:rPr>
            <a:t>(2017ж-14104-49,7</a:t>
          </a:r>
          <a:r>
            <a:rPr lang="ru-RU" sz="1200" b="1" i="1" kern="1200" dirty="0" smtClean="0">
              <a:solidFill>
                <a:srgbClr val="002060"/>
              </a:solidFill>
              <a:latin typeface="Times New Roman" pitchFamily="18" charset="0"/>
              <a:cs typeface="Times New Roman" pitchFamily="18" charset="0"/>
            </a:rPr>
            <a:t>%</a:t>
          </a:r>
          <a:r>
            <a:rPr lang="ru-RU" sz="1200" b="1" kern="1200" dirty="0" smtClean="0">
              <a:solidFill>
                <a:srgbClr val="000058"/>
              </a:solidFill>
              <a:latin typeface="Times New Roman" pitchFamily="18" charset="0"/>
              <a:cs typeface="Times New Roman" pitchFamily="18" charset="0"/>
            </a:rPr>
            <a:t>)</a:t>
          </a:r>
          <a:endParaRPr lang="ru-RU" sz="1200" kern="1200" dirty="0">
            <a:solidFill>
              <a:srgbClr val="000058"/>
            </a:solidFill>
          </a:endParaRPr>
        </a:p>
      </dsp:txBody>
      <dsp:txXfrm>
        <a:off x="507" y="1792121"/>
        <a:ext cx="1436362" cy="718181"/>
      </dsp:txXfrm>
    </dsp:sp>
    <dsp:sp modelId="{38DDDB72-A7EA-4069-BAB1-74517A44D119}">
      <dsp:nvSpPr>
        <dsp:cNvPr id="0" name=""/>
        <dsp:cNvSpPr/>
      </dsp:nvSpPr>
      <dsp:spPr>
        <a:xfrm>
          <a:off x="359597" y="2811939"/>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anose="02020603050405020304" pitchFamily="18" charset="0"/>
              <a:cs typeface="Times New Roman" panose="02020603050405020304" pitchFamily="18" charset="0"/>
            </a:rPr>
            <a:t>Шұғыл түрде -9605</a:t>
          </a:r>
          <a:r>
            <a:rPr lang="en-US" sz="1200" b="1" kern="1200" dirty="0" smtClean="0">
              <a:solidFill>
                <a:srgbClr val="FF0000"/>
              </a:solidFill>
              <a:latin typeface="Times New Roman" panose="02020603050405020304" pitchFamily="18" charset="0"/>
              <a:cs typeface="Times New Roman" panose="02020603050405020304" pitchFamily="18" charset="0"/>
            </a:rPr>
            <a:t>-</a:t>
          </a:r>
          <a:r>
            <a:rPr lang="kk-KZ" sz="1200" b="1" kern="1200" dirty="0" smtClean="0">
              <a:solidFill>
                <a:srgbClr val="FF0000"/>
              </a:solidFill>
              <a:latin typeface="Times New Roman" panose="02020603050405020304" pitchFamily="18" charset="0"/>
              <a:cs typeface="Times New Roman" panose="02020603050405020304" pitchFamily="18" charset="0"/>
            </a:rPr>
            <a:t>79%</a:t>
          </a:r>
        </a:p>
        <a:p>
          <a:pPr lvl="0" algn="ctr" defTabSz="533400">
            <a:lnSpc>
              <a:spcPct val="90000"/>
            </a:lnSpc>
            <a:spcBef>
              <a:spcPct val="0"/>
            </a:spcBef>
            <a:spcAft>
              <a:spcPct val="35000"/>
            </a:spcAft>
          </a:pPr>
          <a:r>
            <a:rPr lang="kk-KZ" sz="1200" b="1" kern="1200" dirty="0" smtClean="0">
              <a:solidFill>
                <a:srgbClr val="000058"/>
              </a:solidFill>
              <a:latin typeface="Times New Roman" panose="02020603050405020304" pitchFamily="18" charset="0"/>
              <a:cs typeface="Times New Roman" panose="02020603050405020304" pitchFamily="18" charset="0"/>
            </a:rPr>
            <a:t>(2017ж-10918-77,4</a:t>
          </a:r>
          <a:r>
            <a:rPr lang="ru-RU" sz="1200" b="1" kern="1200" dirty="0" smtClean="0">
              <a:solidFill>
                <a:srgbClr val="000058"/>
              </a:solidFill>
              <a:latin typeface="Times New Roman" panose="02020603050405020304" pitchFamily="18" charset="0"/>
              <a:cs typeface="Times New Roman" panose="02020603050405020304" pitchFamily="18" charset="0"/>
            </a:rPr>
            <a:t>%</a:t>
          </a:r>
          <a:r>
            <a:rPr lang="kk-KZ" sz="1200" b="1" kern="1200" dirty="0" smtClean="0">
              <a:solidFill>
                <a:srgbClr val="000058"/>
              </a:solidFill>
              <a:latin typeface="Times New Roman" panose="02020603050405020304" pitchFamily="18" charset="0"/>
              <a:cs typeface="Times New Roman" panose="02020603050405020304" pitchFamily="18" charset="0"/>
            </a:rPr>
            <a:t>) </a:t>
          </a:r>
          <a:endParaRPr lang="ru-RU" sz="1200" kern="1200" dirty="0">
            <a:solidFill>
              <a:srgbClr val="000058"/>
            </a:solidFill>
          </a:endParaRPr>
        </a:p>
      </dsp:txBody>
      <dsp:txXfrm>
        <a:off x="359597" y="2811939"/>
        <a:ext cx="1436362" cy="718181"/>
      </dsp:txXfrm>
    </dsp:sp>
    <dsp:sp modelId="{871729BF-36F0-4A62-B06C-C34412991052}">
      <dsp:nvSpPr>
        <dsp:cNvPr id="0" name=""/>
        <dsp:cNvSpPr/>
      </dsp:nvSpPr>
      <dsp:spPr>
        <a:xfrm>
          <a:off x="359597" y="3831756"/>
          <a:ext cx="1580386"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anose="02020603050405020304" pitchFamily="18" charset="0"/>
              <a:cs typeface="Times New Roman" panose="02020603050405020304" pitchFamily="18" charset="0"/>
            </a:rPr>
            <a:t>Жоспарлы түрде -2553-21%</a:t>
          </a:r>
        </a:p>
        <a:p>
          <a:pPr lvl="0" algn="ctr" defTabSz="533400">
            <a:lnSpc>
              <a:spcPct val="90000"/>
            </a:lnSpc>
            <a:spcBef>
              <a:spcPct val="0"/>
            </a:spcBef>
            <a:spcAft>
              <a:spcPct val="35000"/>
            </a:spcAft>
          </a:pPr>
          <a:r>
            <a:rPr lang="kk-KZ" sz="1200" b="1" kern="1200" dirty="0" smtClean="0">
              <a:solidFill>
                <a:srgbClr val="000058"/>
              </a:solidFill>
              <a:latin typeface="Times New Roman" panose="02020603050405020304" pitchFamily="18" charset="0"/>
              <a:cs typeface="Times New Roman" panose="02020603050405020304" pitchFamily="18" charset="0"/>
            </a:rPr>
            <a:t>(2017ж-3186-22,6</a:t>
          </a:r>
          <a:r>
            <a:rPr lang="ru-RU" sz="1200" b="1" kern="1200" dirty="0" smtClean="0">
              <a:solidFill>
                <a:srgbClr val="000058"/>
              </a:solidFill>
              <a:latin typeface="Times New Roman" panose="02020603050405020304" pitchFamily="18" charset="0"/>
              <a:cs typeface="Times New Roman" panose="02020603050405020304" pitchFamily="18" charset="0"/>
            </a:rPr>
            <a:t>%</a:t>
          </a:r>
          <a:r>
            <a:rPr lang="kk-KZ" sz="1200" b="1" kern="1200" dirty="0" smtClean="0">
              <a:solidFill>
                <a:srgbClr val="000058"/>
              </a:solidFill>
              <a:latin typeface="Times New Roman" panose="02020603050405020304" pitchFamily="18" charset="0"/>
              <a:cs typeface="Times New Roman" panose="02020603050405020304" pitchFamily="18" charset="0"/>
            </a:rPr>
            <a:t>)</a:t>
          </a:r>
          <a:endParaRPr lang="ru-RU" sz="1200" b="1" kern="1200" dirty="0">
            <a:solidFill>
              <a:srgbClr val="000058"/>
            </a:solidFill>
          </a:endParaRPr>
        </a:p>
      </dsp:txBody>
      <dsp:txXfrm>
        <a:off x="359597" y="3831756"/>
        <a:ext cx="1580386" cy="718181"/>
      </dsp:txXfrm>
    </dsp:sp>
    <dsp:sp modelId="{9F550BF0-A29C-44FB-B39D-783E745D6A4F}">
      <dsp:nvSpPr>
        <dsp:cNvPr id="0" name=""/>
        <dsp:cNvSpPr/>
      </dsp:nvSpPr>
      <dsp:spPr>
        <a:xfrm>
          <a:off x="1738506" y="1792121"/>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itchFamily="18" charset="0"/>
              <a:cs typeface="Times New Roman" pitchFamily="18" charset="0"/>
            </a:rPr>
            <a:t>Кейін қайтарылғандар 15052-55,3</a:t>
          </a:r>
          <a:r>
            <a:rPr lang="ru-RU" sz="1200" b="1" i="1" kern="1200" dirty="0" smtClean="0">
              <a:solidFill>
                <a:srgbClr val="FF0000"/>
              </a:solidFill>
              <a:latin typeface="Times New Roman" pitchFamily="18" charset="0"/>
              <a:cs typeface="Times New Roman" pitchFamily="18" charset="0"/>
            </a:rPr>
            <a:t>%</a:t>
          </a:r>
          <a:endParaRPr lang="kk-KZ" sz="1200" b="1" kern="1200" dirty="0" smtClean="0">
            <a:solidFill>
              <a:srgbClr val="FF0000"/>
            </a:solidFill>
            <a:latin typeface="Times New Roman" pitchFamily="18" charset="0"/>
            <a:cs typeface="Times New Roman" pitchFamily="18" charset="0"/>
          </a:endParaRPr>
        </a:p>
        <a:p>
          <a:pPr lvl="0" algn="ctr" defTabSz="533400">
            <a:lnSpc>
              <a:spcPct val="90000"/>
            </a:lnSpc>
            <a:spcBef>
              <a:spcPct val="0"/>
            </a:spcBef>
            <a:spcAft>
              <a:spcPct val="35000"/>
            </a:spcAft>
          </a:pPr>
          <a:r>
            <a:rPr lang="kk-KZ" sz="1200" b="1" kern="1200" dirty="0" smtClean="0">
              <a:solidFill>
                <a:srgbClr val="000058"/>
              </a:solidFill>
              <a:latin typeface="Times New Roman" pitchFamily="18" charset="0"/>
              <a:cs typeface="Times New Roman" pitchFamily="18" charset="0"/>
            </a:rPr>
            <a:t>(2017ж-14786-52,2</a:t>
          </a:r>
          <a:r>
            <a:rPr lang="ru-RU" sz="1200" b="1" i="1" kern="1200" dirty="0" smtClean="0">
              <a:solidFill>
                <a:srgbClr val="002060"/>
              </a:solidFill>
              <a:latin typeface="Times New Roman" pitchFamily="18" charset="0"/>
              <a:cs typeface="Times New Roman" pitchFamily="18" charset="0"/>
            </a:rPr>
            <a:t>%</a:t>
          </a:r>
          <a:r>
            <a:rPr lang="kk-KZ" sz="1200" b="1" kern="1200" dirty="0" smtClean="0">
              <a:solidFill>
                <a:srgbClr val="000058"/>
              </a:solidFill>
              <a:latin typeface="Times New Roman" pitchFamily="18" charset="0"/>
              <a:cs typeface="Times New Roman" pitchFamily="18" charset="0"/>
            </a:rPr>
            <a:t>)</a:t>
          </a:r>
          <a:endParaRPr lang="ru-RU" sz="1200" kern="1200" dirty="0">
            <a:solidFill>
              <a:srgbClr val="000058"/>
            </a:solidFill>
          </a:endParaRPr>
        </a:p>
      </dsp:txBody>
      <dsp:txXfrm>
        <a:off x="1738506" y="1792121"/>
        <a:ext cx="1436362" cy="718181"/>
      </dsp:txXfrm>
    </dsp:sp>
    <dsp:sp modelId="{F700247F-27F0-4AE3-BED2-E1C7865E7040}">
      <dsp:nvSpPr>
        <dsp:cNvPr id="0" name=""/>
        <dsp:cNvSpPr/>
      </dsp:nvSpPr>
      <dsp:spPr>
        <a:xfrm>
          <a:off x="3476505" y="1792121"/>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anose="02020603050405020304" pitchFamily="18" charset="0"/>
              <a:cs typeface="Times New Roman" panose="02020603050405020304" pitchFamily="18" charset="0"/>
            </a:rPr>
            <a:t>Жедел жәрдем-10129-37,2</a:t>
          </a:r>
          <a:r>
            <a:rPr lang="ru-RU" sz="1200" b="1" i="1" kern="1200" dirty="0" smtClean="0">
              <a:solidFill>
                <a:srgbClr val="002060"/>
              </a:solidFill>
              <a:latin typeface="Times New Roman" pitchFamily="18" charset="0"/>
              <a:cs typeface="Times New Roman" pitchFamily="18" charset="0"/>
            </a:rPr>
            <a:t>%</a:t>
          </a:r>
          <a:endParaRPr lang="kk-KZ" sz="1200" b="1" kern="1200" dirty="0" smtClean="0">
            <a:solidFill>
              <a:srgbClr val="FF0000"/>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kk-KZ" sz="1200" b="1" kern="1200" dirty="0" smtClean="0">
              <a:solidFill>
                <a:srgbClr val="000058"/>
              </a:solidFill>
              <a:latin typeface="Times New Roman" panose="02020603050405020304" pitchFamily="18" charset="0"/>
              <a:cs typeface="Times New Roman" panose="02020603050405020304" pitchFamily="18" charset="0"/>
            </a:rPr>
            <a:t>(2017ж-10812-38,1</a:t>
          </a:r>
          <a:r>
            <a:rPr lang="ru-RU" sz="1200" b="1" i="1" kern="1200" dirty="0" smtClean="0">
              <a:solidFill>
                <a:srgbClr val="002060"/>
              </a:solidFill>
              <a:latin typeface="Times New Roman" pitchFamily="18" charset="0"/>
              <a:cs typeface="Times New Roman" pitchFamily="18" charset="0"/>
            </a:rPr>
            <a:t>%</a:t>
          </a:r>
          <a:r>
            <a:rPr lang="kk-KZ" sz="1200" b="1" kern="1200" dirty="0" smtClean="0">
              <a:solidFill>
                <a:srgbClr val="000058"/>
              </a:solidFill>
              <a:latin typeface="Times New Roman" panose="02020603050405020304" pitchFamily="18" charset="0"/>
              <a:cs typeface="Times New Roman" panose="02020603050405020304" pitchFamily="18" charset="0"/>
            </a:rPr>
            <a:t>)</a:t>
          </a:r>
          <a:endParaRPr lang="ru-RU" sz="1200" b="1" kern="1200" dirty="0">
            <a:solidFill>
              <a:srgbClr val="000058"/>
            </a:solidFill>
            <a:latin typeface="Times New Roman" panose="02020603050405020304" pitchFamily="18" charset="0"/>
            <a:cs typeface="Times New Roman" panose="02020603050405020304" pitchFamily="18" charset="0"/>
          </a:endParaRPr>
        </a:p>
      </dsp:txBody>
      <dsp:txXfrm>
        <a:off x="3476505" y="1792121"/>
        <a:ext cx="1436362" cy="718181"/>
      </dsp:txXfrm>
    </dsp:sp>
    <dsp:sp modelId="{A120A598-00AA-49E8-B650-BE19CB699342}">
      <dsp:nvSpPr>
        <dsp:cNvPr id="0" name=""/>
        <dsp:cNvSpPr/>
      </dsp:nvSpPr>
      <dsp:spPr>
        <a:xfrm>
          <a:off x="3835595" y="2811939"/>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Қабылданғаны-6629-43</a:t>
          </a:r>
          <a:r>
            <a:rPr lang="ru-RU" sz="1200" kern="1200" dirty="0" smtClean="0">
              <a:solidFill>
                <a:srgbClr val="FF0000"/>
              </a:solidFill>
              <a:latin typeface="Times New Roman" pitchFamily="18" charset="0"/>
              <a:cs typeface="Times New Roman" pitchFamily="18" charset="0"/>
            </a:rPr>
            <a:t>%</a:t>
          </a:r>
          <a:endParaRPr lang="kk-KZ" sz="1200" kern="1200" dirty="0" smtClean="0">
            <a:solidFill>
              <a:srgbClr val="FF0000"/>
            </a:solidFill>
            <a:latin typeface="Times New Roman" pitchFamily="18" charset="0"/>
            <a:cs typeface="Times New Roman" pitchFamily="18" charset="0"/>
          </a:endParaRP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(4715-43,6%-2017ж)</a:t>
          </a:r>
        </a:p>
      </dsp:txBody>
      <dsp:txXfrm>
        <a:off x="3835595" y="2811939"/>
        <a:ext cx="1436362" cy="718181"/>
      </dsp:txXfrm>
    </dsp:sp>
    <dsp:sp modelId="{599288F1-AEC4-45B8-BBE1-38C901B50D4E}">
      <dsp:nvSpPr>
        <dsp:cNvPr id="0" name=""/>
        <dsp:cNvSpPr/>
      </dsp:nvSpPr>
      <dsp:spPr>
        <a:xfrm>
          <a:off x="3835595" y="3831756"/>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Қайтарылғаны-8764-57%</a:t>
          </a: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(6097-56,4%-2017ж)</a:t>
          </a:r>
          <a:endParaRPr lang="ru-RU" sz="1200" kern="1200" dirty="0">
            <a:solidFill>
              <a:srgbClr val="000058"/>
            </a:solidFill>
            <a:latin typeface="Times New Roman" pitchFamily="18" charset="0"/>
            <a:cs typeface="Times New Roman" pitchFamily="18" charset="0"/>
          </a:endParaRPr>
        </a:p>
      </dsp:txBody>
      <dsp:txXfrm>
        <a:off x="3835595" y="3831756"/>
        <a:ext cx="1436362" cy="718181"/>
      </dsp:txXfrm>
    </dsp:sp>
    <dsp:sp modelId="{91AD152D-7639-4430-82CF-F67D967F8051}">
      <dsp:nvSpPr>
        <dsp:cNvPr id="0" name=""/>
        <dsp:cNvSpPr/>
      </dsp:nvSpPr>
      <dsp:spPr>
        <a:xfrm>
          <a:off x="5214504" y="1792121"/>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anose="02020603050405020304" pitchFamily="18" charset="0"/>
              <a:cs typeface="Times New Roman" panose="02020603050405020304" pitchFamily="18" charset="0"/>
            </a:rPr>
            <a:t>Өздері келгендер-8564-31,5</a:t>
          </a:r>
          <a:r>
            <a:rPr lang="ru-RU" sz="1200" b="1" i="1" kern="1200" dirty="0" smtClean="0">
              <a:solidFill>
                <a:srgbClr val="002060"/>
              </a:solidFill>
              <a:latin typeface="Times New Roman" pitchFamily="18" charset="0"/>
              <a:cs typeface="Times New Roman" pitchFamily="18" charset="0"/>
            </a:rPr>
            <a:t>%</a:t>
          </a:r>
          <a:endParaRPr lang="kk-KZ" sz="1200" b="1" kern="1200" dirty="0" smtClean="0">
            <a:solidFill>
              <a:srgbClr val="FF0000"/>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kk-KZ" sz="1200" b="1" kern="1200" dirty="0" smtClean="0">
              <a:solidFill>
                <a:srgbClr val="000058"/>
              </a:solidFill>
              <a:latin typeface="Times New Roman" panose="02020603050405020304" pitchFamily="18" charset="0"/>
              <a:cs typeface="Times New Roman" panose="02020603050405020304" pitchFamily="18" charset="0"/>
            </a:rPr>
            <a:t>(2017ж-7780-27,4</a:t>
          </a:r>
          <a:r>
            <a:rPr lang="ru-RU" sz="1200" b="1" i="1" kern="1200" dirty="0" smtClean="0">
              <a:solidFill>
                <a:srgbClr val="002060"/>
              </a:solidFill>
              <a:latin typeface="Times New Roman" pitchFamily="18" charset="0"/>
              <a:cs typeface="Times New Roman" pitchFamily="18" charset="0"/>
            </a:rPr>
            <a:t>%</a:t>
          </a:r>
          <a:r>
            <a:rPr lang="kk-KZ" sz="1200" b="1" kern="1200" dirty="0" smtClean="0">
              <a:solidFill>
                <a:srgbClr val="000058"/>
              </a:solidFill>
              <a:latin typeface="Times New Roman" panose="02020603050405020304" pitchFamily="18" charset="0"/>
              <a:cs typeface="Times New Roman" panose="02020603050405020304" pitchFamily="18" charset="0"/>
            </a:rPr>
            <a:t>)</a:t>
          </a:r>
          <a:endParaRPr lang="ru-RU" sz="1200" b="1" kern="1200" dirty="0">
            <a:solidFill>
              <a:srgbClr val="000058"/>
            </a:solidFill>
            <a:latin typeface="Times New Roman" panose="02020603050405020304" pitchFamily="18" charset="0"/>
            <a:cs typeface="Times New Roman" panose="02020603050405020304" pitchFamily="18" charset="0"/>
          </a:endParaRPr>
        </a:p>
      </dsp:txBody>
      <dsp:txXfrm>
        <a:off x="5214504" y="1792121"/>
        <a:ext cx="1436362" cy="718181"/>
      </dsp:txXfrm>
    </dsp:sp>
    <dsp:sp modelId="{8A57A1D2-3D66-4AEE-B106-FF2307B3A071}">
      <dsp:nvSpPr>
        <dsp:cNvPr id="0" name=""/>
        <dsp:cNvSpPr/>
      </dsp:nvSpPr>
      <dsp:spPr>
        <a:xfrm>
          <a:off x="5573594" y="2811939"/>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Қабылданғаны-1000-11,7%</a:t>
          </a: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(2462-31,6%-2017ж)</a:t>
          </a:r>
        </a:p>
      </dsp:txBody>
      <dsp:txXfrm>
        <a:off x="5573594" y="2811939"/>
        <a:ext cx="1436362" cy="718181"/>
      </dsp:txXfrm>
    </dsp:sp>
    <dsp:sp modelId="{903A7240-0BCD-4073-9C7C-0E0E08758FCC}">
      <dsp:nvSpPr>
        <dsp:cNvPr id="0" name=""/>
        <dsp:cNvSpPr/>
      </dsp:nvSpPr>
      <dsp:spPr>
        <a:xfrm>
          <a:off x="5573594" y="3831756"/>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Қайтарылғаны-7564-88,3%</a:t>
          </a: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(5318-68,3%-2017ж)</a:t>
          </a:r>
          <a:endParaRPr lang="ru-RU" sz="1200" kern="1200" dirty="0">
            <a:solidFill>
              <a:srgbClr val="000058"/>
            </a:solidFill>
            <a:latin typeface="Times New Roman" pitchFamily="18" charset="0"/>
            <a:cs typeface="Times New Roman" pitchFamily="18" charset="0"/>
          </a:endParaRPr>
        </a:p>
      </dsp:txBody>
      <dsp:txXfrm>
        <a:off x="5573594" y="3831756"/>
        <a:ext cx="1436362" cy="718181"/>
      </dsp:txXfrm>
    </dsp:sp>
    <dsp:sp modelId="{0B9B3665-A079-47DC-9996-919BDCF86DD4}">
      <dsp:nvSpPr>
        <dsp:cNvPr id="0" name=""/>
        <dsp:cNvSpPr/>
      </dsp:nvSpPr>
      <dsp:spPr>
        <a:xfrm>
          <a:off x="6952503" y="1792121"/>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b="1" kern="1200" dirty="0" smtClean="0">
              <a:solidFill>
                <a:srgbClr val="FF0000"/>
              </a:solidFill>
              <a:latin typeface="Times New Roman" panose="02020603050405020304" pitchFamily="18" charset="0"/>
              <a:cs typeface="Times New Roman" panose="02020603050405020304" pitchFamily="18" charset="0"/>
            </a:rPr>
            <a:t>Басқалары-8518-31,3</a:t>
          </a:r>
          <a:r>
            <a:rPr lang="ru-RU" sz="1200" b="1" i="1" kern="1200" dirty="0" smtClean="0">
              <a:solidFill>
                <a:srgbClr val="002060"/>
              </a:solidFill>
              <a:latin typeface="Times New Roman" pitchFamily="18" charset="0"/>
              <a:cs typeface="Times New Roman" pitchFamily="18" charset="0"/>
            </a:rPr>
            <a:t>%</a:t>
          </a:r>
          <a:endParaRPr lang="kk-KZ" sz="1200" b="1" kern="1200" dirty="0" smtClean="0">
            <a:solidFill>
              <a:srgbClr val="FF0000"/>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kk-KZ" sz="1200" b="1" kern="1200" dirty="0" smtClean="0">
              <a:solidFill>
                <a:srgbClr val="000058"/>
              </a:solidFill>
              <a:latin typeface="Times New Roman" panose="02020603050405020304" pitchFamily="18" charset="0"/>
              <a:cs typeface="Times New Roman" panose="02020603050405020304" pitchFamily="18" charset="0"/>
            </a:rPr>
            <a:t>(2017ж-9754-34,4</a:t>
          </a:r>
          <a:r>
            <a:rPr lang="ru-RU" sz="1200" b="1" i="1" kern="1200" dirty="0" smtClean="0">
              <a:solidFill>
                <a:srgbClr val="002060"/>
              </a:solidFill>
              <a:latin typeface="Times New Roman" pitchFamily="18" charset="0"/>
              <a:cs typeface="Times New Roman" pitchFamily="18" charset="0"/>
            </a:rPr>
            <a:t>%</a:t>
          </a:r>
          <a:r>
            <a:rPr lang="kk-KZ" sz="1200" b="1" kern="1200" dirty="0" smtClean="0">
              <a:solidFill>
                <a:srgbClr val="000058"/>
              </a:solidFill>
              <a:latin typeface="Times New Roman" panose="02020603050405020304" pitchFamily="18" charset="0"/>
              <a:cs typeface="Times New Roman" panose="02020603050405020304" pitchFamily="18" charset="0"/>
            </a:rPr>
            <a:t>)</a:t>
          </a:r>
          <a:endParaRPr lang="ru-RU" sz="1200" b="0" kern="1200" dirty="0">
            <a:solidFill>
              <a:srgbClr val="000058"/>
            </a:solidFill>
            <a:latin typeface="Times New Roman" panose="02020603050405020304" pitchFamily="18" charset="0"/>
            <a:cs typeface="Times New Roman" panose="02020603050405020304" pitchFamily="18" charset="0"/>
          </a:endParaRPr>
        </a:p>
      </dsp:txBody>
      <dsp:txXfrm>
        <a:off x="6952503" y="1792121"/>
        <a:ext cx="1436362" cy="718181"/>
      </dsp:txXfrm>
    </dsp:sp>
    <dsp:sp modelId="{0220E212-5E83-4E41-B683-80A58B5687AA}">
      <dsp:nvSpPr>
        <dsp:cNvPr id="0" name=""/>
        <dsp:cNvSpPr/>
      </dsp:nvSpPr>
      <dsp:spPr>
        <a:xfrm>
          <a:off x="7311593" y="2811939"/>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Қабылданғаны-8018-94,1%</a:t>
          </a: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(9000-92,2%-2017ж)</a:t>
          </a:r>
          <a:endParaRPr lang="ru-RU" sz="1200" kern="1200" dirty="0">
            <a:solidFill>
              <a:srgbClr val="000058"/>
            </a:solidFill>
            <a:latin typeface="Times New Roman" pitchFamily="18" charset="0"/>
            <a:cs typeface="Times New Roman" pitchFamily="18" charset="0"/>
          </a:endParaRPr>
        </a:p>
      </dsp:txBody>
      <dsp:txXfrm>
        <a:off x="7311593" y="2811939"/>
        <a:ext cx="1436362" cy="718181"/>
      </dsp:txXfrm>
    </dsp:sp>
    <dsp:sp modelId="{D5B98602-B72D-4AD5-B233-90AC5818AA5C}">
      <dsp:nvSpPr>
        <dsp:cNvPr id="0" name=""/>
        <dsp:cNvSpPr/>
      </dsp:nvSpPr>
      <dsp:spPr>
        <a:xfrm>
          <a:off x="7311593" y="3831756"/>
          <a:ext cx="1436362" cy="71818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kk-KZ" sz="1200" kern="1200" dirty="0" smtClean="0">
              <a:solidFill>
                <a:srgbClr val="FF0000"/>
              </a:solidFill>
              <a:latin typeface="Times New Roman" pitchFamily="18" charset="0"/>
              <a:cs typeface="Times New Roman" pitchFamily="18" charset="0"/>
            </a:rPr>
            <a:t>Қайтарылғаны-500-5,9%</a:t>
          </a:r>
        </a:p>
        <a:p>
          <a:pPr lvl="0" algn="ctr" defTabSz="533400">
            <a:lnSpc>
              <a:spcPct val="90000"/>
            </a:lnSpc>
            <a:spcBef>
              <a:spcPct val="0"/>
            </a:spcBef>
            <a:spcAft>
              <a:spcPct val="35000"/>
            </a:spcAft>
          </a:pPr>
          <a:r>
            <a:rPr lang="kk-KZ" sz="1200" kern="1200" dirty="0" smtClean="0">
              <a:solidFill>
                <a:srgbClr val="000058"/>
              </a:solidFill>
              <a:latin typeface="Times New Roman" pitchFamily="18" charset="0"/>
              <a:cs typeface="Times New Roman" pitchFamily="18" charset="0"/>
            </a:rPr>
            <a:t>(754-7,7%-2017ж)</a:t>
          </a:r>
          <a:endParaRPr lang="ru-RU" sz="1200" kern="1200" dirty="0">
            <a:solidFill>
              <a:srgbClr val="000058"/>
            </a:solidFill>
            <a:latin typeface="Times New Roman" pitchFamily="18" charset="0"/>
            <a:cs typeface="Times New Roman" pitchFamily="18" charset="0"/>
          </a:endParaRPr>
        </a:p>
      </dsp:txBody>
      <dsp:txXfrm>
        <a:off x="7311593" y="3831756"/>
        <a:ext cx="1436362" cy="7181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E76A4A-6707-4540-9ED7-8BC2A029EEF4}">
      <dsp:nvSpPr>
        <dsp:cNvPr id="0" name=""/>
        <dsp:cNvSpPr/>
      </dsp:nvSpPr>
      <dsp:spPr>
        <a:xfrm>
          <a:off x="7079909" y="3294103"/>
          <a:ext cx="91440" cy="2167080"/>
        </a:xfrm>
        <a:custGeom>
          <a:avLst/>
          <a:gdLst/>
          <a:ahLst/>
          <a:cxnLst/>
          <a:rect l="0" t="0" r="0" b="0"/>
          <a:pathLst>
            <a:path>
              <a:moveTo>
                <a:pt x="51924" y="0"/>
              </a:moveTo>
              <a:lnTo>
                <a:pt x="45720" y="216708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B7AAE68-97B9-4E29-876A-BF96F5DF09C4}">
      <dsp:nvSpPr>
        <dsp:cNvPr id="0" name=""/>
        <dsp:cNvSpPr/>
      </dsp:nvSpPr>
      <dsp:spPr>
        <a:xfrm>
          <a:off x="7079909" y="3294103"/>
          <a:ext cx="91440" cy="863744"/>
        </a:xfrm>
        <a:custGeom>
          <a:avLst/>
          <a:gdLst/>
          <a:ahLst/>
          <a:cxnLst/>
          <a:rect l="0" t="0" r="0" b="0"/>
          <a:pathLst>
            <a:path>
              <a:moveTo>
                <a:pt x="51924" y="0"/>
              </a:moveTo>
              <a:lnTo>
                <a:pt x="45720" y="863744"/>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20C24A-5444-4C64-8491-12C910DE20DB}">
      <dsp:nvSpPr>
        <dsp:cNvPr id="0" name=""/>
        <dsp:cNvSpPr/>
      </dsp:nvSpPr>
      <dsp:spPr>
        <a:xfrm>
          <a:off x="3950978" y="1404858"/>
          <a:ext cx="3915129" cy="971402"/>
        </a:xfrm>
        <a:custGeom>
          <a:avLst/>
          <a:gdLst/>
          <a:ahLst/>
          <a:cxnLst/>
          <a:rect l="0" t="0" r="0" b="0"/>
          <a:pathLst>
            <a:path>
              <a:moveTo>
                <a:pt x="0" y="0"/>
              </a:moveTo>
              <a:lnTo>
                <a:pt x="0" y="778655"/>
              </a:lnTo>
              <a:lnTo>
                <a:pt x="3915129" y="778655"/>
              </a:lnTo>
              <a:lnTo>
                <a:pt x="3915129" y="97140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51B31FB-9E05-483E-8332-78666563F695}">
      <dsp:nvSpPr>
        <dsp:cNvPr id="0" name=""/>
        <dsp:cNvSpPr/>
      </dsp:nvSpPr>
      <dsp:spPr>
        <a:xfrm>
          <a:off x="4629098" y="3313433"/>
          <a:ext cx="275352" cy="2147751"/>
        </a:xfrm>
        <a:custGeom>
          <a:avLst/>
          <a:gdLst/>
          <a:ahLst/>
          <a:cxnLst/>
          <a:rect l="0" t="0" r="0" b="0"/>
          <a:pathLst>
            <a:path>
              <a:moveTo>
                <a:pt x="0" y="0"/>
              </a:moveTo>
              <a:lnTo>
                <a:pt x="0" y="2147751"/>
              </a:lnTo>
              <a:lnTo>
                <a:pt x="275352" y="214775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37D2A5-C5B8-4065-8A00-24564CB1457F}">
      <dsp:nvSpPr>
        <dsp:cNvPr id="0" name=""/>
        <dsp:cNvSpPr/>
      </dsp:nvSpPr>
      <dsp:spPr>
        <a:xfrm>
          <a:off x="4629098" y="3313433"/>
          <a:ext cx="129580" cy="828013"/>
        </a:xfrm>
        <a:custGeom>
          <a:avLst/>
          <a:gdLst/>
          <a:ahLst/>
          <a:cxnLst/>
          <a:rect l="0" t="0" r="0" b="0"/>
          <a:pathLst>
            <a:path>
              <a:moveTo>
                <a:pt x="0" y="0"/>
              </a:moveTo>
              <a:lnTo>
                <a:pt x="0" y="828013"/>
              </a:lnTo>
              <a:lnTo>
                <a:pt x="129580" y="8280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CC9E4C-EBA7-426F-B495-3433CEE524E0}">
      <dsp:nvSpPr>
        <dsp:cNvPr id="0" name=""/>
        <dsp:cNvSpPr/>
      </dsp:nvSpPr>
      <dsp:spPr>
        <a:xfrm>
          <a:off x="3950978" y="1404858"/>
          <a:ext cx="1412394" cy="990732"/>
        </a:xfrm>
        <a:custGeom>
          <a:avLst/>
          <a:gdLst/>
          <a:ahLst/>
          <a:cxnLst/>
          <a:rect l="0" t="0" r="0" b="0"/>
          <a:pathLst>
            <a:path>
              <a:moveTo>
                <a:pt x="0" y="0"/>
              </a:moveTo>
              <a:lnTo>
                <a:pt x="0" y="797985"/>
              </a:lnTo>
              <a:lnTo>
                <a:pt x="1412394" y="797985"/>
              </a:lnTo>
              <a:lnTo>
                <a:pt x="1412394" y="99073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9C10F9-2635-48AC-AECD-EB96D3D648FE}">
      <dsp:nvSpPr>
        <dsp:cNvPr id="0" name=""/>
        <dsp:cNvSpPr/>
      </dsp:nvSpPr>
      <dsp:spPr>
        <a:xfrm>
          <a:off x="3142194" y="1404858"/>
          <a:ext cx="808784" cy="990732"/>
        </a:xfrm>
        <a:custGeom>
          <a:avLst/>
          <a:gdLst/>
          <a:ahLst/>
          <a:cxnLst/>
          <a:rect l="0" t="0" r="0" b="0"/>
          <a:pathLst>
            <a:path>
              <a:moveTo>
                <a:pt x="808784" y="0"/>
              </a:moveTo>
              <a:lnTo>
                <a:pt x="808784" y="797985"/>
              </a:lnTo>
              <a:lnTo>
                <a:pt x="0" y="797985"/>
              </a:lnTo>
              <a:lnTo>
                <a:pt x="0" y="99073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5AF27E-46CB-4B00-B89E-894911C3D22B}">
      <dsp:nvSpPr>
        <dsp:cNvPr id="0" name=""/>
        <dsp:cNvSpPr/>
      </dsp:nvSpPr>
      <dsp:spPr>
        <a:xfrm>
          <a:off x="921015" y="1404858"/>
          <a:ext cx="3029962" cy="990732"/>
        </a:xfrm>
        <a:custGeom>
          <a:avLst/>
          <a:gdLst/>
          <a:ahLst/>
          <a:cxnLst/>
          <a:rect l="0" t="0" r="0" b="0"/>
          <a:pathLst>
            <a:path>
              <a:moveTo>
                <a:pt x="3029962" y="0"/>
              </a:moveTo>
              <a:lnTo>
                <a:pt x="3029962" y="797985"/>
              </a:lnTo>
              <a:lnTo>
                <a:pt x="0" y="797985"/>
              </a:lnTo>
              <a:lnTo>
                <a:pt x="0" y="99073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742D1E-4350-4233-9F7C-D6D4DF2EB59F}">
      <dsp:nvSpPr>
        <dsp:cNvPr id="0" name=""/>
        <dsp:cNvSpPr/>
      </dsp:nvSpPr>
      <dsp:spPr>
        <a:xfrm>
          <a:off x="1475658" y="0"/>
          <a:ext cx="4950639" cy="1404858"/>
        </a:xfrm>
        <a:prstGeom prst="hexag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kk-KZ" sz="2400" b="1" i="1"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Травм.пункт</a:t>
          </a:r>
          <a:r>
            <a:rPr lang="kk-KZ" sz="2000" b="1" i="1" kern="1200" dirty="0" smtClean="0">
              <a:solidFill>
                <a:srgbClr val="000058"/>
              </a:solidFill>
              <a:latin typeface="Times New Roman" panose="02020603050405020304" pitchFamily="18" charset="0"/>
              <a:cs typeface="Times New Roman" panose="02020603050405020304" pitchFamily="18" charset="0"/>
            </a:rPr>
            <a:t>-</a:t>
          </a:r>
          <a:r>
            <a:rPr lang="kk-KZ" sz="2800" b="1" i="1" kern="1200" dirty="0" smtClean="0">
              <a:solidFill>
                <a:srgbClr val="FF0000"/>
              </a:solidFill>
              <a:latin typeface="Times New Roman" panose="02020603050405020304" pitchFamily="18" charset="0"/>
              <a:cs typeface="Times New Roman" panose="02020603050405020304" pitchFamily="18" charset="0"/>
            </a:rPr>
            <a:t>15565</a:t>
          </a:r>
        </a:p>
        <a:p>
          <a:pPr lvl="0" algn="ctr" defTabSz="1066800">
            <a:lnSpc>
              <a:spcPct val="90000"/>
            </a:lnSpc>
            <a:spcBef>
              <a:spcPct val="0"/>
            </a:spcBef>
            <a:spcAft>
              <a:spcPct val="35000"/>
            </a:spcAft>
          </a:pPr>
          <a:r>
            <a:rPr lang="kk-KZ" sz="2800" b="1" i="1" kern="1200" dirty="0" smtClean="0">
              <a:solidFill>
                <a:srgbClr val="FF0000"/>
              </a:solidFill>
              <a:latin typeface="Times New Roman" panose="02020603050405020304" pitchFamily="18" charset="0"/>
              <a:cs typeface="Times New Roman" panose="02020603050405020304" pitchFamily="18" charset="0"/>
            </a:rPr>
            <a:t>(14268-2017ж)</a:t>
          </a:r>
          <a:endParaRPr lang="kk-KZ" sz="1400" b="1" i="1" kern="1200" dirty="0" smtClean="0">
            <a:solidFill>
              <a:srgbClr val="FF0000"/>
            </a:solidFill>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kk-KZ" sz="1400" b="1" i="1" kern="1200" dirty="0" smtClean="0">
              <a:solidFill>
                <a:srgbClr val="000058"/>
              </a:solidFill>
              <a:latin typeface="Times New Roman" panose="02020603050405020304" pitchFamily="18" charset="0"/>
              <a:cs typeface="Times New Roman" panose="02020603050405020304" pitchFamily="18" charset="0"/>
            </a:rPr>
            <a:t> </a:t>
          </a:r>
        </a:p>
      </dsp:txBody>
      <dsp:txXfrm>
        <a:off x="1475658" y="0"/>
        <a:ext cx="4950639" cy="1404858"/>
      </dsp:txXfrm>
    </dsp:sp>
    <dsp:sp modelId="{B4842494-5634-4D8C-ADD2-7A4CACE73CD3}">
      <dsp:nvSpPr>
        <dsp:cNvPr id="0" name=""/>
        <dsp:cNvSpPr/>
      </dsp:nvSpPr>
      <dsp:spPr>
        <a:xfrm>
          <a:off x="3173" y="2395590"/>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b="1" kern="1200" dirty="0" err="1" smtClean="0">
              <a:solidFill>
                <a:srgbClr val="FF0000"/>
              </a:solidFill>
              <a:latin typeface="Times New Roman" pitchFamily="18" charset="0"/>
              <a:cs typeface="Times New Roman" pitchFamily="18" charset="0"/>
            </a:rPr>
            <a:t>Ауруханаға қабылданғаны</a:t>
          </a:r>
          <a:endParaRPr lang="ru-RU" sz="1600" b="1" kern="1200" dirty="0" smtClean="0">
            <a:solidFill>
              <a:srgbClr val="FF0000"/>
            </a:solidFill>
            <a:latin typeface="Times New Roman" pitchFamily="18" charset="0"/>
            <a:cs typeface="Times New Roman" pitchFamily="18" charset="0"/>
          </a:endParaRPr>
        </a:p>
        <a:p>
          <a:pPr lvl="0" algn="ctr" defTabSz="711200">
            <a:lnSpc>
              <a:spcPct val="90000"/>
            </a:lnSpc>
            <a:spcBef>
              <a:spcPct val="0"/>
            </a:spcBef>
            <a:spcAft>
              <a:spcPct val="35000"/>
            </a:spcAft>
          </a:pPr>
          <a:r>
            <a:rPr lang="kk-KZ" sz="1600" b="1" kern="1200" dirty="0" smtClean="0">
              <a:solidFill>
                <a:srgbClr val="FF0000"/>
              </a:solidFill>
              <a:latin typeface="Times New Roman" pitchFamily="18" charset="0"/>
              <a:cs typeface="Times New Roman" pitchFamily="18" charset="0"/>
            </a:rPr>
            <a:t>693-4,5</a:t>
          </a:r>
          <a:r>
            <a:rPr lang="ru-RU" sz="1600" b="1" kern="1200" dirty="0" smtClean="0">
              <a:solidFill>
                <a:srgbClr val="FF0000"/>
              </a:solidFill>
              <a:latin typeface="Times New Roman" pitchFamily="18" charset="0"/>
              <a:cs typeface="Times New Roman" pitchFamily="18" charset="0"/>
            </a:rPr>
            <a:t>%(755-5,3%)</a:t>
          </a:r>
          <a:endParaRPr lang="ru-RU" sz="1600" kern="1200" dirty="0">
            <a:solidFill>
              <a:srgbClr val="000058"/>
            </a:solidFill>
          </a:endParaRPr>
        </a:p>
      </dsp:txBody>
      <dsp:txXfrm>
        <a:off x="3173" y="2395590"/>
        <a:ext cx="1835684" cy="917842"/>
      </dsp:txXfrm>
    </dsp:sp>
    <dsp:sp modelId="{9F550BF0-A29C-44FB-B39D-783E745D6A4F}">
      <dsp:nvSpPr>
        <dsp:cNvPr id="0" name=""/>
        <dsp:cNvSpPr/>
      </dsp:nvSpPr>
      <dsp:spPr>
        <a:xfrm>
          <a:off x="2224351" y="2395590"/>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kern="1200" dirty="0" smtClean="0">
              <a:solidFill>
                <a:srgbClr val="FF0000"/>
              </a:solidFill>
              <a:latin typeface="Times New Roman" pitchFamily="18" charset="0"/>
              <a:cs typeface="Times New Roman" pitchFamily="18" charset="0"/>
            </a:rPr>
            <a:t>Кейін қайтарылғандар 14872-95,5%(13513-94,7</a:t>
          </a:r>
          <a:r>
            <a:rPr lang="ru-RU" sz="1600" b="1" kern="1200" dirty="0" smtClean="0">
              <a:solidFill>
                <a:srgbClr val="FF0000"/>
              </a:solidFill>
              <a:latin typeface="Times New Roman" pitchFamily="18" charset="0"/>
              <a:cs typeface="Times New Roman" pitchFamily="18" charset="0"/>
            </a:rPr>
            <a:t>%</a:t>
          </a:r>
          <a:r>
            <a:rPr lang="kk-KZ" sz="1600" b="1" kern="1200" dirty="0" smtClean="0">
              <a:solidFill>
                <a:srgbClr val="FF0000"/>
              </a:solidFill>
              <a:latin typeface="Times New Roman" pitchFamily="18" charset="0"/>
              <a:cs typeface="Times New Roman" pitchFamily="18" charset="0"/>
            </a:rPr>
            <a:t>)</a:t>
          </a:r>
          <a:endParaRPr lang="ru-RU" sz="1600" kern="1200" dirty="0">
            <a:solidFill>
              <a:srgbClr val="000058"/>
            </a:solidFill>
          </a:endParaRPr>
        </a:p>
      </dsp:txBody>
      <dsp:txXfrm>
        <a:off x="2224351" y="2395590"/>
        <a:ext cx="1835684" cy="917842"/>
      </dsp:txXfrm>
    </dsp:sp>
    <dsp:sp modelId="{F700247F-27F0-4AE3-BED2-E1C7865E7040}">
      <dsp:nvSpPr>
        <dsp:cNvPr id="0" name=""/>
        <dsp:cNvSpPr/>
      </dsp:nvSpPr>
      <dsp:spPr>
        <a:xfrm>
          <a:off x="4445530" y="2395590"/>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kern="1200" dirty="0" smtClean="0">
              <a:solidFill>
                <a:srgbClr val="FF0000"/>
              </a:solidFill>
              <a:latin typeface="Times New Roman" panose="02020603050405020304" pitchFamily="18" charset="0"/>
              <a:cs typeface="Times New Roman" panose="02020603050405020304" pitchFamily="18" charset="0"/>
            </a:rPr>
            <a:t>Жедел жәрдем-5264-33,8% </a:t>
          </a:r>
        </a:p>
        <a:p>
          <a:pPr lvl="0" algn="ctr" defTabSz="711200">
            <a:lnSpc>
              <a:spcPct val="90000"/>
            </a:lnSpc>
            <a:spcBef>
              <a:spcPct val="0"/>
            </a:spcBef>
            <a:spcAft>
              <a:spcPct val="35000"/>
            </a:spcAft>
          </a:pPr>
          <a:r>
            <a:rPr lang="kk-KZ" sz="1600" b="1" kern="1200" dirty="0" smtClean="0">
              <a:solidFill>
                <a:srgbClr val="FF0000"/>
              </a:solidFill>
              <a:latin typeface="Times New Roman" panose="02020603050405020304" pitchFamily="18" charset="0"/>
              <a:cs typeface="Times New Roman" panose="02020603050405020304" pitchFamily="18" charset="0"/>
            </a:rPr>
            <a:t>(4930-34,5%)</a:t>
          </a:r>
          <a:endParaRPr lang="ru-RU" sz="1600" b="1" kern="1200" dirty="0">
            <a:solidFill>
              <a:srgbClr val="000058"/>
            </a:solidFill>
            <a:latin typeface="Times New Roman" panose="02020603050405020304" pitchFamily="18" charset="0"/>
            <a:cs typeface="Times New Roman" panose="02020603050405020304" pitchFamily="18" charset="0"/>
          </a:endParaRPr>
        </a:p>
      </dsp:txBody>
      <dsp:txXfrm>
        <a:off x="4445530" y="2395590"/>
        <a:ext cx="1835684" cy="917842"/>
      </dsp:txXfrm>
    </dsp:sp>
    <dsp:sp modelId="{A120A598-00AA-49E8-B650-BE19CB699342}">
      <dsp:nvSpPr>
        <dsp:cNvPr id="0" name=""/>
        <dsp:cNvSpPr/>
      </dsp:nvSpPr>
      <dsp:spPr>
        <a:xfrm>
          <a:off x="4758679" y="3682525"/>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FF0000"/>
              </a:solidFill>
              <a:latin typeface="Times New Roman" pitchFamily="18" charset="0"/>
              <a:cs typeface="Times New Roman" pitchFamily="18" charset="0"/>
            </a:rPr>
            <a:t>Қабылданғаны-400-7,6%(340-6,9</a:t>
          </a:r>
          <a:r>
            <a:rPr lang="kk-KZ" sz="1600" b="1" kern="1200" dirty="0" smtClean="0">
              <a:solidFill>
                <a:srgbClr val="FF0000"/>
              </a:solidFill>
              <a:latin typeface="Times New Roman" panose="02020603050405020304" pitchFamily="18" charset="0"/>
              <a:cs typeface="Times New Roman" panose="02020603050405020304" pitchFamily="18" charset="0"/>
            </a:rPr>
            <a:t>%</a:t>
          </a:r>
          <a:r>
            <a:rPr lang="kk-KZ" sz="1600" kern="1200" dirty="0" smtClean="0">
              <a:solidFill>
                <a:srgbClr val="FF0000"/>
              </a:solidFill>
              <a:latin typeface="Times New Roman" pitchFamily="18" charset="0"/>
              <a:cs typeface="Times New Roman" pitchFamily="18" charset="0"/>
            </a:rPr>
            <a:t>)</a:t>
          </a:r>
          <a:endParaRPr lang="kk-KZ" sz="1600" kern="1200" dirty="0" smtClean="0">
            <a:solidFill>
              <a:srgbClr val="000058"/>
            </a:solidFill>
            <a:latin typeface="Times New Roman" pitchFamily="18" charset="0"/>
            <a:cs typeface="Times New Roman" pitchFamily="18" charset="0"/>
          </a:endParaRPr>
        </a:p>
      </dsp:txBody>
      <dsp:txXfrm>
        <a:off x="4758679" y="3682525"/>
        <a:ext cx="1835684" cy="917842"/>
      </dsp:txXfrm>
    </dsp:sp>
    <dsp:sp modelId="{599288F1-AEC4-45B8-BBE1-38C901B50D4E}">
      <dsp:nvSpPr>
        <dsp:cNvPr id="0" name=""/>
        <dsp:cNvSpPr/>
      </dsp:nvSpPr>
      <dsp:spPr>
        <a:xfrm>
          <a:off x="4904451" y="5002263"/>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FF0000"/>
              </a:solidFill>
              <a:latin typeface="Times New Roman" pitchFamily="18" charset="0"/>
              <a:cs typeface="Times New Roman" pitchFamily="18" charset="0"/>
            </a:rPr>
            <a:t>Қайтарылғаны-4864-92,4%(4590-93,1</a:t>
          </a:r>
          <a:r>
            <a:rPr lang="kk-KZ" sz="1600" b="1" kern="1200" dirty="0" smtClean="0">
              <a:solidFill>
                <a:srgbClr val="FF0000"/>
              </a:solidFill>
              <a:latin typeface="Times New Roman" panose="02020603050405020304" pitchFamily="18" charset="0"/>
              <a:cs typeface="Times New Roman" panose="02020603050405020304" pitchFamily="18" charset="0"/>
            </a:rPr>
            <a:t>%)</a:t>
          </a:r>
          <a:endParaRPr lang="ru-RU" sz="1600" kern="1200" dirty="0">
            <a:solidFill>
              <a:srgbClr val="000058"/>
            </a:solidFill>
            <a:latin typeface="Times New Roman" pitchFamily="18" charset="0"/>
            <a:cs typeface="Times New Roman" pitchFamily="18" charset="0"/>
          </a:endParaRPr>
        </a:p>
      </dsp:txBody>
      <dsp:txXfrm>
        <a:off x="4904451" y="5002263"/>
        <a:ext cx="1835684" cy="917842"/>
      </dsp:txXfrm>
    </dsp:sp>
    <dsp:sp modelId="{91AD152D-7639-4430-82CF-F67D967F8051}">
      <dsp:nvSpPr>
        <dsp:cNvPr id="0" name=""/>
        <dsp:cNvSpPr/>
      </dsp:nvSpPr>
      <dsp:spPr>
        <a:xfrm>
          <a:off x="6948266" y="2376261"/>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kern="1200" dirty="0" smtClean="0">
              <a:solidFill>
                <a:srgbClr val="FF0000"/>
              </a:solidFill>
              <a:latin typeface="Times New Roman" panose="02020603050405020304" pitchFamily="18" charset="0"/>
              <a:cs typeface="Times New Roman" panose="02020603050405020304" pitchFamily="18" charset="0"/>
            </a:rPr>
            <a:t>Өздері келгендер-</a:t>
          </a:r>
        </a:p>
        <a:p>
          <a:pPr lvl="0" algn="ctr" defTabSz="711200">
            <a:lnSpc>
              <a:spcPct val="90000"/>
            </a:lnSpc>
            <a:spcBef>
              <a:spcPct val="0"/>
            </a:spcBef>
            <a:spcAft>
              <a:spcPct val="35000"/>
            </a:spcAft>
          </a:pPr>
          <a:r>
            <a:rPr lang="kk-KZ" sz="1600" b="1" kern="1200" dirty="0" smtClean="0">
              <a:solidFill>
                <a:srgbClr val="FF0000"/>
              </a:solidFill>
              <a:latin typeface="Times New Roman" panose="02020603050405020304" pitchFamily="18" charset="0"/>
              <a:cs typeface="Times New Roman" panose="02020603050405020304" pitchFamily="18" charset="0"/>
            </a:rPr>
            <a:t>10301-66,2%</a:t>
          </a:r>
        </a:p>
        <a:p>
          <a:pPr lvl="0" algn="ctr" defTabSz="711200">
            <a:lnSpc>
              <a:spcPct val="90000"/>
            </a:lnSpc>
            <a:spcBef>
              <a:spcPct val="0"/>
            </a:spcBef>
            <a:spcAft>
              <a:spcPct val="35000"/>
            </a:spcAft>
          </a:pPr>
          <a:r>
            <a:rPr lang="kk-KZ" sz="1600" b="1" kern="1200" dirty="0" smtClean="0">
              <a:solidFill>
                <a:srgbClr val="FF0000"/>
              </a:solidFill>
              <a:latin typeface="Times New Roman" panose="02020603050405020304" pitchFamily="18" charset="0"/>
              <a:cs typeface="Times New Roman" panose="02020603050405020304" pitchFamily="18" charset="0"/>
            </a:rPr>
            <a:t>(9338-65,4%)</a:t>
          </a:r>
          <a:endParaRPr lang="ru-RU" sz="1600" b="1" kern="1200" dirty="0">
            <a:solidFill>
              <a:srgbClr val="FF0000"/>
            </a:solidFill>
            <a:latin typeface="Times New Roman" panose="02020603050405020304" pitchFamily="18" charset="0"/>
            <a:cs typeface="Times New Roman" panose="02020603050405020304" pitchFamily="18" charset="0"/>
          </a:endParaRPr>
        </a:p>
      </dsp:txBody>
      <dsp:txXfrm>
        <a:off x="6948266" y="2376261"/>
        <a:ext cx="1835684" cy="917842"/>
      </dsp:txXfrm>
    </dsp:sp>
    <dsp:sp modelId="{8A57A1D2-3D66-4AEE-B106-FF2307B3A071}">
      <dsp:nvSpPr>
        <dsp:cNvPr id="0" name=""/>
        <dsp:cNvSpPr/>
      </dsp:nvSpPr>
      <dsp:spPr>
        <a:xfrm>
          <a:off x="7125629" y="3698927"/>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FF0000"/>
              </a:solidFill>
              <a:latin typeface="Times New Roman" pitchFamily="18" charset="0"/>
              <a:cs typeface="Times New Roman" pitchFamily="18" charset="0"/>
            </a:rPr>
            <a:t>Қабылданғаны-293-2,8%(194-2,0</a:t>
          </a:r>
          <a:r>
            <a:rPr lang="kk-KZ" sz="1600" b="1" kern="1200" dirty="0" smtClean="0">
              <a:solidFill>
                <a:srgbClr val="FF0000"/>
              </a:solidFill>
              <a:latin typeface="Times New Roman" panose="02020603050405020304" pitchFamily="18" charset="0"/>
              <a:cs typeface="Times New Roman" panose="02020603050405020304" pitchFamily="18" charset="0"/>
            </a:rPr>
            <a:t>%)</a:t>
          </a:r>
          <a:endParaRPr lang="kk-KZ" sz="1600" kern="1200" dirty="0" smtClean="0">
            <a:solidFill>
              <a:srgbClr val="FF0000"/>
            </a:solidFill>
            <a:latin typeface="Times New Roman" pitchFamily="18" charset="0"/>
            <a:cs typeface="Times New Roman" pitchFamily="18" charset="0"/>
          </a:endParaRPr>
        </a:p>
      </dsp:txBody>
      <dsp:txXfrm>
        <a:off x="7125629" y="3698927"/>
        <a:ext cx="1835684" cy="917842"/>
      </dsp:txXfrm>
    </dsp:sp>
    <dsp:sp modelId="{903A7240-0BCD-4073-9C7C-0E0E08758FCC}">
      <dsp:nvSpPr>
        <dsp:cNvPr id="0" name=""/>
        <dsp:cNvSpPr/>
      </dsp:nvSpPr>
      <dsp:spPr>
        <a:xfrm>
          <a:off x="7125629" y="5002263"/>
          <a:ext cx="1835684" cy="9178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FF0000"/>
              </a:solidFill>
              <a:latin typeface="Times New Roman" pitchFamily="18" charset="0"/>
              <a:cs typeface="Times New Roman" pitchFamily="18" charset="0"/>
            </a:rPr>
            <a:t>Қайтарылғаны-10008-97,2%(9144-98</a:t>
          </a:r>
          <a:r>
            <a:rPr lang="kk-KZ" sz="1600" b="1" kern="1200" dirty="0" smtClean="0">
              <a:solidFill>
                <a:srgbClr val="FF0000"/>
              </a:solidFill>
              <a:latin typeface="Times New Roman" panose="02020603050405020304" pitchFamily="18" charset="0"/>
              <a:cs typeface="Times New Roman" panose="02020603050405020304" pitchFamily="18" charset="0"/>
            </a:rPr>
            <a:t>%)</a:t>
          </a:r>
          <a:endParaRPr lang="kk-KZ" sz="1600" kern="1200" dirty="0" smtClean="0">
            <a:solidFill>
              <a:srgbClr val="FF0000"/>
            </a:solidFill>
            <a:latin typeface="Times New Roman" pitchFamily="18" charset="0"/>
            <a:cs typeface="Times New Roman" pitchFamily="18" charset="0"/>
          </a:endParaRPr>
        </a:p>
      </dsp:txBody>
      <dsp:txXfrm>
        <a:off x="7125629" y="5002263"/>
        <a:ext cx="1835684" cy="91784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07D64B-7845-4540-AA85-BD48C4C13154}">
      <dsp:nvSpPr>
        <dsp:cNvPr id="0" name=""/>
        <dsp:cNvSpPr/>
      </dsp:nvSpPr>
      <dsp:spPr>
        <a:xfrm>
          <a:off x="0" y="61417"/>
          <a:ext cx="2608752"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kk-KZ" sz="2000" kern="1200" dirty="0" smtClean="0">
              <a:solidFill>
                <a:srgbClr val="000099"/>
              </a:solidFill>
              <a:latin typeface="Times New Roman" pitchFamily="18" charset="0"/>
              <a:cs typeface="Times New Roman" pitchFamily="18" charset="0"/>
            </a:rPr>
            <a:t>Шыққан науқастар</a:t>
          </a:r>
          <a:endParaRPr lang="ru-RU" sz="2000" kern="1200" dirty="0">
            <a:solidFill>
              <a:srgbClr val="000099"/>
            </a:solidFill>
          </a:endParaRPr>
        </a:p>
      </dsp:txBody>
      <dsp:txXfrm>
        <a:off x="0" y="61417"/>
        <a:ext cx="2608752" cy="446476"/>
      </dsp:txXfrm>
    </dsp:sp>
    <dsp:sp modelId="{29B2C5B6-79CE-47B5-84BC-E961F776BB8F}">
      <dsp:nvSpPr>
        <dsp:cNvPr id="0" name=""/>
        <dsp:cNvSpPr/>
      </dsp:nvSpPr>
      <dsp:spPr>
        <a:xfrm>
          <a:off x="3278059" y="99391"/>
          <a:ext cx="1186435" cy="348841"/>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14081</a:t>
          </a:r>
          <a:endParaRPr lang="ru-RU" sz="1500" kern="1200" dirty="0"/>
        </a:p>
      </dsp:txBody>
      <dsp:txXfrm>
        <a:off x="3278059" y="99391"/>
        <a:ext cx="1186435" cy="348841"/>
      </dsp:txXfrm>
    </dsp:sp>
    <dsp:sp modelId="{AB0538B5-A4A8-4288-9C11-A56302E543C5}">
      <dsp:nvSpPr>
        <dsp:cNvPr id="0" name=""/>
        <dsp:cNvSpPr/>
      </dsp:nvSpPr>
      <dsp:spPr>
        <a:xfrm>
          <a:off x="5184578" y="99393"/>
          <a:ext cx="1111903"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12807</a:t>
          </a:r>
          <a:endParaRPr lang="ru-RU" sz="1500" kern="1200" dirty="0"/>
        </a:p>
      </dsp:txBody>
      <dsp:txXfrm>
        <a:off x="5184578" y="99393"/>
        <a:ext cx="1111903" cy="370575"/>
      </dsp:txXfrm>
    </dsp:sp>
    <dsp:sp modelId="{F21F7E49-EBB0-4408-B31C-B7020CC08D99}">
      <dsp:nvSpPr>
        <dsp:cNvPr id="0" name=""/>
        <dsp:cNvSpPr/>
      </dsp:nvSpPr>
      <dsp:spPr>
        <a:xfrm>
          <a:off x="7128794" y="99393"/>
          <a:ext cx="1126976" cy="370575"/>
        </a:xfrm>
        <a:prstGeom prst="chevron">
          <a:avLst/>
        </a:prstGeom>
        <a:solidFill>
          <a:srgbClr val="F6EAA2">
            <a:alpha val="89804"/>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12144</a:t>
          </a:r>
          <a:endParaRPr lang="ru-RU" sz="1500" kern="1200" dirty="0"/>
        </a:p>
      </dsp:txBody>
      <dsp:txXfrm>
        <a:off x="7128794" y="99393"/>
        <a:ext cx="1126976" cy="370575"/>
      </dsp:txXfrm>
    </dsp:sp>
    <dsp:sp modelId="{E588E914-D3A9-41A0-934C-37C22B452988}">
      <dsp:nvSpPr>
        <dsp:cNvPr id="0" name=""/>
        <dsp:cNvSpPr/>
      </dsp:nvSpPr>
      <dsp:spPr>
        <a:xfrm>
          <a:off x="0" y="541027"/>
          <a:ext cx="2718496"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kk-KZ" sz="2000" kern="1200" dirty="0" smtClean="0">
              <a:solidFill>
                <a:srgbClr val="000099"/>
              </a:solidFill>
              <a:latin typeface="Times New Roman" pitchFamily="18" charset="0"/>
              <a:cs typeface="Times New Roman" pitchFamily="18" charset="0"/>
            </a:rPr>
            <a:t>Төсек күні</a:t>
          </a:r>
          <a:endParaRPr lang="ru-RU" sz="2000" kern="1200" dirty="0">
            <a:solidFill>
              <a:srgbClr val="000099"/>
            </a:solidFill>
          </a:endParaRPr>
        </a:p>
      </dsp:txBody>
      <dsp:txXfrm>
        <a:off x="0" y="541027"/>
        <a:ext cx="2718496" cy="446476"/>
      </dsp:txXfrm>
    </dsp:sp>
    <dsp:sp modelId="{D43DB10C-6561-40B3-A463-2F9CEBAC06B3}">
      <dsp:nvSpPr>
        <dsp:cNvPr id="0" name=""/>
        <dsp:cNvSpPr/>
      </dsp:nvSpPr>
      <dsp:spPr>
        <a:xfrm>
          <a:off x="3386460" y="603448"/>
          <a:ext cx="1079348"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131823</a:t>
          </a:r>
          <a:endParaRPr lang="ru-RU" sz="1500" kern="1200" dirty="0"/>
        </a:p>
      </dsp:txBody>
      <dsp:txXfrm>
        <a:off x="3386460" y="603448"/>
        <a:ext cx="1079348" cy="370575"/>
      </dsp:txXfrm>
    </dsp:sp>
    <dsp:sp modelId="{4A8A8D9A-041C-4C3D-95CD-86AE6A5E30A4}">
      <dsp:nvSpPr>
        <dsp:cNvPr id="0" name=""/>
        <dsp:cNvSpPr/>
      </dsp:nvSpPr>
      <dsp:spPr>
        <a:xfrm>
          <a:off x="5184576" y="531442"/>
          <a:ext cx="1111912"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129657</a:t>
          </a:r>
          <a:endParaRPr lang="ru-RU" sz="1500" kern="1200" dirty="0"/>
        </a:p>
      </dsp:txBody>
      <dsp:txXfrm>
        <a:off x="5184576" y="531442"/>
        <a:ext cx="1111912" cy="370575"/>
      </dsp:txXfrm>
    </dsp:sp>
    <dsp:sp modelId="{BDD67530-1662-4D2F-8B8F-B1B46F98E700}">
      <dsp:nvSpPr>
        <dsp:cNvPr id="0" name=""/>
        <dsp:cNvSpPr/>
      </dsp:nvSpPr>
      <dsp:spPr>
        <a:xfrm>
          <a:off x="7128792" y="531442"/>
          <a:ext cx="1166248"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110192</a:t>
          </a:r>
          <a:endParaRPr lang="ru-RU" sz="1500" kern="1200" dirty="0"/>
        </a:p>
      </dsp:txBody>
      <dsp:txXfrm>
        <a:off x="7128792" y="531442"/>
        <a:ext cx="1166248" cy="370575"/>
      </dsp:txXfrm>
    </dsp:sp>
    <dsp:sp modelId="{B3BA7D33-85F7-4EB4-BC15-6006BC7074BE}">
      <dsp:nvSpPr>
        <dsp:cNvPr id="0" name=""/>
        <dsp:cNvSpPr/>
      </dsp:nvSpPr>
      <dsp:spPr>
        <a:xfrm>
          <a:off x="0" y="1020641"/>
          <a:ext cx="2572900"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000099"/>
              </a:solidFill>
              <a:latin typeface="Times New Roman" pitchFamily="18" charset="0"/>
              <a:cs typeface="Times New Roman" pitchFamily="18" charset="0"/>
            </a:rPr>
            <a:t>Төсек жұмысы</a:t>
          </a:r>
          <a:endParaRPr lang="ru-RU" sz="1600" kern="1200" dirty="0">
            <a:solidFill>
              <a:srgbClr val="000099"/>
            </a:solidFill>
          </a:endParaRPr>
        </a:p>
      </dsp:txBody>
      <dsp:txXfrm>
        <a:off x="0" y="1020641"/>
        <a:ext cx="2572900" cy="446476"/>
      </dsp:txXfrm>
    </dsp:sp>
    <dsp:sp modelId="{CB09BD3D-9DAC-421A-A3BE-07E673475B7A}">
      <dsp:nvSpPr>
        <dsp:cNvPr id="0" name=""/>
        <dsp:cNvSpPr/>
      </dsp:nvSpPr>
      <dsp:spPr>
        <a:xfrm>
          <a:off x="3312366" y="1035496"/>
          <a:ext cx="1122788"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293,0</a:t>
          </a:r>
          <a:endParaRPr lang="ru-RU" sz="1500" kern="1200" dirty="0"/>
        </a:p>
      </dsp:txBody>
      <dsp:txXfrm>
        <a:off x="3312366" y="1035496"/>
        <a:ext cx="1122788" cy="370575"/>
      </dsp:txXfrm>
    </dsp:sp>
    <dsp:sp modelId="{D954DAD5-38EC-4CF2-9DC6-EAF8A0716A04}">
      <dsp:nvSpPr>
        <dsp:cNvPr id="0" name=""/>
        <dsp:cNvSpPr/>
      </dsp:nvSpPr>
      <dsp:spPr>
        <a:xfrm>
          <a:off x="5071276" y="963490"/>
          <a:ext cx="1220926"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341,2</a:t>
          </a:r>
          <a:endParaRPr lang="ru-RU" sz="1500" kern="1200" dirty="0"/>
        </a:p>
      </dsp:txBody>
      <dsp:txXfrm>
        <a:off x="5071276" y="963490"/>
        <a:ext cx="1220926" cy="370575"/>
      </dsp:txXfrm>
    </dsp:sp>
    <dsp:sp modelId="{E0D79A38-483F-4EEA-B85B-B4D0400F6775}">
      <dsp:nvSpPr>
        <dsp:cNvPr id="0" name=""/>
        <dsp:cNvSpPr/>
      </dsp:nvSpPr>
      <dsp:spPr>
        <a:xfrm>
          <a:off x="7087495" y="963490"/>
          <a:ext cx="1226485"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349,8</a:t>
          </a:r>
          <a:endParaRPr lang="ru-RU" sz="1500" kern="1200" dirty="0"/>
        </a:p>
      </dsp:txBody>
      <dsp:txXfrm>
        <a:off x="7087495" y="963490"/>
        <a:ext cx="1226485" cy="370575"/>
      </dsp:txXfrm>
    </dsp:sp>
    <dsp:sp modelId="{7B3443B5-4AC3-4772-B95D-44405ECF6C47}">
      <dsp:nvSpPr>
        <dsp:cNvPr id="0" name=""/>
        <dsp:cNvSpPr/>
      </dsp:nvSpPr>
      <dsp:spPr>
        <a:xfrm>
          <a:off x="0" y="1500251"/>
          <a:ext cx="2512983"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000099"/>
              </a:solidFill>
              <a:latin typeface="Times New Roman" pitchFamily="18" charset="0"/>
              <a:cs typeface="Times New Roman" pitchFamily="18" charset="0"/>
            </a:rPr>
            <a:t>Науқастың емделу ұзақтығы</a:t>
          </a:r>
          <a:endParaRPr lang="ru-RU" sz="1600" kern="1200" dirty="0">
            <a:solidFill>
              <a:srgbClr val="000099"/>
            </a:solidFill>
            <a:latin typeface="Times New Roman" pitchFamily="18" charset="0"/>
            <a:cs typeface="Times New Roman" pitchFamily="18" charset="0"/>
          </a:endParaRPr>
        </a:p>
      </dsp:txBody>
      <dsp:txXfrm>
        <a:off x="0" y="1500251"/>
        <a:ext cx="2512983" cy="446476"/>
      </dsp:txXfrm>
    </dsp:sp>
    <dsp:sp modelId="{A4725B6D-53F6-4E7A-8BB1-50088C780BAF}">
      <dsp:nvSpPr>
        <dsp:cNvPr id="0" name=""/>
        <dsp:cNvSpPr/>
      </dsp:nvSpPr>
      <dsp:spPr>
        <a:xfrm>
          <a:off x="3312371" y="1539551"/>
          <a:ext cx="1113894"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9,4</a:t>
          </a:r>
          <a:endParaRPr lang="ru-RU" sz="1500" kern="1200" dirty="0"/>
        </a:p>
      </dsp:txBody>
      <dsp:txXfrm>
        <a:off x="3312371" y="1539551"/>
        <a:ext cx="1113894" cy="370575"/>
      </dsp:txXfrm>
    </dsp:sp>
    <dsp:sp modelId="{88C25DB4-47D0-4AB6-82A8-21B4D3A6B9BC}">
      <dsp:nvSpPr>
        <dsp:cNvPr id="0" name=""/>
        <dsp:cNvSpPr/>
      </dsp:nvSpPr>
      <dsp:spPr>
        <a:xfrm>
          <a:off x="5112563" y="1440159"/>
          <a:ext cx="1166238"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10,0</a:t>
          </a:r>
          <a:endParaRPr lang="ru-RU" sz="1500" kern="1200" dirty="0"/>
        </a:p>
      </dsp:txBody>
      <dsp:txXfrm>
        <a:off x="5112563" y="1440159"/>
        <a:ext cx="1166238" cy="370575"/>
      </dsp:txXfrm>
    </dsp:sp>
    <dsp:sp modelId="{ACF5D368-242E-4C96-9DB7-BC2EAD2490A1}">
      <dsp:nvSpPr>
        <dsp:cNvPr id="0" name=""/>
        <dsp:cNvSpPr/>
      </dsp:nvSpPr>
      <dsp:spPr>
        <a:xfrm>
          <a:off x="7107224" y="1467545"/>
          <a:ext cx="1303407"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9,1</a:t>
          </a:r>
          <a:endParaRPr lang="ru-RU" sz="1500" kern="1200" dirty="0"/>
        </a:p>
      </dsp:txBody>
      <dsp:txXfrm>
        <a:off x="7107224" y="1467545"/>
        <a:ext cx="1303407" cy="370575"/>
      </dsp:txXfrm>
    </dsp:sp>
    <dsp:sp modelId="{8C24FD28-2CCC-4AA5-A4CE-567DA3150B60}">
      <dsp:nvSpPr>
        <dsp:cNvPr id="0" name=""/>
        <dsp:cNvSpPr/>
      </dsp:nvSpPr>
      <dsp:spPr>
        <a:xfrm>
          <a:off x="0" y="1944214"/>
          <a:ext cx="2536557"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kk-KZ" sz="1800" kern="1200" dirty="0" smtClean="0">
              <a:solidFill>
                <a:srgbClr val="000099"/>
              </a:solidFill>
              <a:latin typeface="Times New Roman" pitchFamily="18" charset="0"/>
              <a:cs typeface="Times New Roman" pitchFamily="18" charset="0"/>
            </a:rPr>
            <a:t>Төсек айналымы</a:t>
          </a:r>
          <a:endParaRPr lang="ru-RU" sz="1800" kern="1200" dirty="0">
            <a:solidFill>
              <a:srgbClr val="000099"/>
            </a:solidFill>
            <a:latin typeface="Times New Roman" pitchFamily="18" charset="0"/>
            <a:cs typeface="Times New Roman" pitchFamily="18" charset="0"/>
          </a:endParaRPr>
        </a:p>
      </dsp:txBody>
      <dsp:txXfrm>
        <a:off x="0" y="1944214"/>
        <a:ext cx="2536557" cy="446476"/>
      </dsp:txXfrm>
    </dsp:sp>
    <dsp:sp modelId="{0D6E6192-FE14-47DD-82F1-7FD5718D8184}">
      <dsp:nvSpPr>
        <dsp:cNvPr id="0" name=""/>
        <dsp:cNvSpPr/>
      </dsp:nvSpPr>
      <dsp:spPr>
        <a:xfrm>
          <a:off x="3312367" y="1971601"/>
          <a:ext cx="1166238" cy="374729"/>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31,3</a:t>
          </a:r>
          <a:endParaRPr lang="ru-RU" sz="1500" kern="1200" dirty="0"/>
        </a:p>
      </dsp:txBody>
      <dsp:txXfrm>
        <a:off x="3312367" y="1971601"/>
        <a:ext cx="1166238" cy="374729"/>
      </dsp:txXfrm>
    </dsp:sp>
    <dsp:sp modelId="{D7EF90F8-EB16-4F6F-B0DE-9947EABCF032}">
      <dsp:nvSpPr>
        <dsp:cNvPr id="0" name=""/>
        <dsp:cNvSpPr/>
      </dsp:nvSpPr>
      <dsp:spPr>
        <a:xfrm>
          <a:off x="5142604" y="1899593"/>
          <a:ext cx="1128755" cy="377349"/>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33,7</a:t>
          </a:r>
          <a:endParaRPr lang="ru-RU" sz="1500" kern="1200" dirty="0"/>
        </a:p>
      </dsp:txBody>
      <dsp:txXfrm>
        <a:off x="5142604" y="1899593"/>
        <a:ext cx="1128755" cy="377349"/>
      </dsp:txXfrm>
    </dsp:sp>
    <dsp:sp modelId="{6F59D207-4CD8-4DB3-B8B4-AB75DF5C5971}">
      <dsp:nvSpPr>
        <dsp:cNvPr id="0" name=""/>
        <dsp:cNvSpPr/>
      </dsp:nvSpPr>
      <dsp:spPr>
        <a:xfrm>
          <a:off x="6912769" y="1944218"/>
          <a:ext cx="1455269"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38,5</a:t>
          </a:r>
          <a:endParaRPr lang="ru-RU" sz="1500" kern="1200" dirty="0"/>
        </a:p>
      </dsp:txBody>
      <dsp:txXfrm>
        <a:off x="6912769" y="1944218"/>
        <a:ext cx="1455269" cy="370575"/>
      </dsp:txXfrm>
    </dsp:sp>
    <dsp:sp modelId="{EAEA075F-BF2F-4E37-BA08-BD220AD3D10E}">
      <dsp:nvSpPr>
        <dsp:cNvPr id="0" name=""/>
        <dsp:cNvSpPr/>
      </dsp:nvSpPr>
      <dsp:spPr>
        <a:xfrm>
          <a:off x="0" y="2448273"/>
          <a:ext cx="2556894"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000099"/>
              </a:solidFill>
              <a:latin typeface="Times New Roman" pitchFamily="18" charset="0"/>
              <a:cs typeface="Times New Roman" pitchFamily="18" charset="0"/>
            </a:rPr>
            <a:t>Оталанған науқас саны</a:t>
          </a:r>
          <a:endParaRPr lang="ru-RU" sz="1600" kern="1200" dirty="0">
            <a:solidFill>
              <a:srgbClr val="000099"/>
            </a:solidFill>
            <a:latin typeface="Times New Roman" pitchFamily="18" charset="0"/>
            <a:cs typeface="Times New Roman" pitchFamily="18" charset="0"/>
          </a:endParaRPr>
        </a:p>
      </dsp:txBody>
      <dsp:txXfrm>
        <a:off x="0" y="2448273"/>
        <a:ext cx="2556894" cy="446476"/>
      </dsp:txXfrm>
    </dsp:sp>
    <dsp:sp modelId="{3434D601-5F35-4C06-B477-D4E7363B0204}">
      <dsp:nvSpPr>
        <dsp:cNvPr id="0" name=""/>
        <dsp:cNvSpPr/>
      </dsp:nvSpPr>
      <dsp:spPr>
        <a:xfrm>
          <a:off x="3168354" y="2403648"/>
          <a:ext cx="1166248"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4125</a:t>
          </a:r>
          <a:endParaRPr lang="ru-RU" sz="1500" kern="1200" dirty="0"/>
        </a:p>
      </dsp:txBody>
      <dsp:txXfrm>
        <a:off x="3168354" y="2403648"/>
        <a:ext cx="1166248" cy="370575"/>
      </dsp:txXfrm>
    </dsp:sp>
    <dsp:sp modelId="{40B3927C-9428-4A61-9F98-B0F2D3880C4F}">
      <dsp:nvSpPr>
        <dsp:cNvPr id="0" name=""/>
        <dsp:cNvSpPr/>
      </dsp:nvSpPr>
      <dsp:spPr>
        <a:xfrm>
          <a:off x="5183276" y="2403648"/>
          <a:ext cx="1111912"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4351</a:t>
          </a:r>
          <a:endParaRPr lang="ru-RU" sz="1500" kern="1200" dirty="0"/>
        </a:p>
      </dsp:txBody>
      <dsp:txXfrm>
        <a:off x="5183276" y="2403648"/>
        <a:ext cx="1111912" cy="370575"/>
      </dsp:txXfrm>
    </dsp:sp>
    <dsp:sp modelId="{50155649-727B-4C90-B37B-F0F3B39973EF}">
      <dsp:nvSpPr>
        <dsp:cNvPr id="0" name=""/>
        <dsp:cNvSpPr/>
      </dsp:nvSpPr>
      <dsp:spPr>
        <a:xfrm>
          <a:off x="6914307" y="2403648"/>
          <a:ext cx="1520972"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4093</a:t>
          </a:r>
          <a:endParaRPr lang="ru-RU" sz="1500" kern="1200" dirty="0"/>
        </a:p>
      </dsp:txBody>
      <dsp:txXfrm>
        <a:off x="6914307" y="2403648"/>
        <a:ext cx="1520972" cy="370575"/>
      </dsp:txXfrm>
    </dsp:sp>
    <dsp:sp modelId="{67D0F2AA-D961-4246-83DF-038CC87A60E1}">
      <dsp:nvSpPr>
        <dsp:cNvPr id="0" name=""/>
        <dsp:cNvSpPr/>
      </dsp:nvSpPr>
      <dsp:spPr>
        <a:xfrm>
          <a:off x="0" y="2999033"/>
          <a:ext cx="2556882"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kk-KZ" sz="1800" kern="1200" dirty="0" smtClean="0">
              <a:solidFill>
                <a:srgbClr val="000099"/>
              </a:solidFill>
              <a:latin typeface="Times New Roman" pitchFamily="18" charset="0"/>
              <a:cs typeface="Times New Roman" pitchFamily="18" charset="0"/>
            </a:rPr>
            <a:t>Ота саны</a:t>
          </a:r>
          <a:endParaRPr lang="ru-RU" sz="1800" kern="1200" dirty="0">
            <a:solidFill>
              <a:srgbClr val="000099"/>
            </a:solidFill>
            <a:latin typeface="Times New Roman" pitchFamily="18" charset="0"/>
            <a:cs typeface="Times New Roman" pitchFamily="18" charset="0"/>
          </a:endParaRPr>
        </a:p>
      </dsp:txBody>
      <dsp:txXfrm>
        <a:off x="0" y="2999033"/>
        <a:ext cx="2556882" cy="446476"/>
      </dsp:txXfrm>
    </dsp:sp>
    <dsp:sp modelId="{9F00D9C2-2030-41A2-8C92-6D30992557E4}">
      <dsp:nvSpPr>
        <dsp:cNvPr id="0" name=""/>
        <dsp:cNvSpPr/>
      </dsp:nvSpPr>
      <dsp:spPr>
        <a:xfrm>
          <a:off x="3240364" y="2979713"/>
          <a:ext cx="1111912"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4293</a:t>
          </a:r>
          <a:endParaRPr lang="ru-RU" sz="1500" kern="1200" dirty="0"/>
        </a:p>
      </dsp:txBody>
      <dsp:txXfrm>
        <a:off x="3240364" y="2979713"/>
        <a:ext cx="1111912" cy="370575"/>
      </dsp:txXfrm>
    </dsp:sp>
    <dsp:sp modelId="{DD2B4340-9E6A-4132-B39C-CF46FBF86EB3}">
      <dsp:nvSpPr>
        <dsp:cNvPr id="0" name=""/>
        <dsp:cNvSpPr/>
      </dsp:nvSpPr>
      <dsp:spPr>
        <a:xfrm>
          <a:off x="5254063" y="2907703"/>
          <a:ext cx="1111912"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4505</a:t>
          </a:r>
          <a:endParaRPr lang="ru-RU" sz="1500" kern="1200" dirty="0"/>
        </a:p>
      </dsp:txBody>
      <dsp:txXfrm>
        <a:off x="5254063" y="2907703"/>
        <a:ext cx="1111912" cy="370575"/>
      </dsp:txXfrm>
    </dsp:sp>
    <dsp:sp modelId="{9AAE93A8-1F4E-44E4-8286-DC4B7708BD49}">
      <dsp:nvSpPr>
        <dsp:cNvPr id="0" name=""/>
        <dsp:cNvSpPr/>
      </dsp:nvSpPr>
      <dsp:spPr>
        <a:xfrm>
          <a:off x="6984772" y="2907703"/>
          <a:ext cx="1292049"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4217</a:t>
          </a:r>
          <a:endParaRPr lang="ru-RU" sz="1500" kern="1200" dirty="0"/>
        </a:p>
      </dsp:txBody>
      <dsp:txXfrm>
        <a:off x="6984772" y="2907703"/>
        <a:ext cx="1292049" cy="370575"/>
      </dsp:txXfrm>
    </dsp:sp>
    <dsp:sp modelId="{C53A92D7-5237-4FA2-AC44-6D650AAA38BA}">
      <dsp:nvSpPr>
        <dsp:cNvPr id="0" name=""/>
        <dsp:cNvSpPr/>
      </dsp:nvSpPr>
      <dsp:spPr>
        <a:xfrm>
          <a:off x="0" y="3478647"/>
          <a:ext cx="2538845"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kk-KZ" sz="1400" kern="1200" dirty="0" smtClean="0">
              <a:solidFill>
                <a:srgbClr val="000099"/>
              </a:solidFill>
              <a:latin typeface="Times New Roman" pitchFamily="18" charset="0"/>
              <a:cs typeface="Times New Roman" pitchFamily="18" charset="0"/>
            </a:rPr>
            <a:t>Ауруханаішілік өлім көрсеткіші</a:t>
          </a:r>
          <a:endParaRPr lang="ru-RU" sz="1400" kern="1200" dirty="0">
            <a:solidFill>
              <a:srgbClr val="000099"/>
            </a:solidFill>
            <a:latin typeface="Times New Roman" pitchFamily="18" charset="0"/>
            <a:cs typeface="Times New Roman" pitchFamily="18" charset="0"/>
          </a:endParaRPr>
        </a:p>
      </dsp:txBody>
      <dsp:txXfrm>
        <a:off x="0" y="3478647"/>
        <a:ext cx="2538845" cy="446476"/>
      </dsp:txXfrm>
    </dsp:sp>
    <dsp:sp modelId="{113C2AC6-7650-4A72-8A3D-FB549BEA0ED9}">
      <dsp:nvSpPr>
        <dsp:cNvPr id="0" name=""/>
        <dsp:cNvSpPr/>
      </dsp:nvSpPr>
      <dsp:spPr>
        <a:xfrm>
          <a:off x="3168352" y="3483768"/>
          <a:ext cx="1111912"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1,8(265)</a:t>
          </a:r>
          <a:endParaRPr lang="ru-RU" sz="1500" kern="1200" dirty="0"/>
        </a:p>
      </dsp:txBody>
      <dsp:txXfrm>
        <a:off x="3168352" y="3483768"/>
        <a:ext cx="1111912" cy="370575"/>
      </dsp:txXfrm>
    </dsp:sp>
    <dsp:sp modelId="{0BC35A70-DAAB-421E-AFFA-D02A448A6C11}">
      <dsp:nvSpPr>
        <dsp:cNvPr id="0" name=""/>
        <dsp:cNvSpPr/>
      </dsp:nvSpPr>
      <dsp:spPr>
        <a:xfrm>
          <a:off x="5147180" y="3411761"/>
          <a:ext cx="1111912"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ru-RU" sz="1500" kern="1200" dirty="0" smtClean="0"/>
            <a:t>1,6</a:t>
          </a:r>
          <a:r>
            <a:rPr lang="kk-KZ" sz="1500" kern="1200" dirty="0" smtClean="0"/>
            <a:t>(208)</a:t>
          </a:r>
          <a:endParaRPr lang="ru-RU" sz="1500" kern="1200" dirty="0"/>
        </a:p>
      </dsp:txBody>
      <dsp:txXfrm>
        <a:off x="5147180" y="3411761"/>
        <a:ext cx="1111912" cy="370575"/>
      </dsp:txXfrm>
    </dsp:sp>
    <dsp:sp modelId="{C89835C7-4B2B-4B7C-980B-4E7554E5D299}">
      <dsp:nvSpPr>
        <dsp:cNvPr id="0" name=""/>
        <dsp:cNvSpPr/>
      </dsp:nvSpPr>
      <dsp:spPr>
        <a:xfrm>
          <a:off x="6947372" y="3411761"/>
          <a:ext cx="1399923"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2,0(255)</a:t>
          </a:r>
          <a:endParaRPr lang="ru-RU" sz="1500" kern="1200" dirty="0"/>
        </a:p>
      </dsp:txBody>
      <dsp:txXfrm>
        <a:off x="6947372" y="3411761"/>
        <a:ext cx="1399923" cy="370575"/>
      </dsp:txXfrm>
    </dsp:sp>
    <dsp:sp modelId="{0B118E2D-237F-4F59-970E-86F6180696AF}">
      <dsp:nvSpPr>
        <dsp:cNvPr id="0" name=""/>
        <dsp:cNvSpPr/>
      </dsp:nvSpPr>
      <dsp:spPr>
        <a:xfrm>
          <a:off x="0" y="4563889"/>
          <a:ext cx="2484207"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000099"/>
              </a:solidFill>
              <a:latin typeface="Times New Roman" pitchFamily="18" charset="0"/>
              <a:cs typeface="Times New Roman" pitchFamily="18" charset="0"/>
            </a:rPr>
            <a:t>Отадан кейінгі өлім көрсеткіші</a:t>
          </a:r>
          <a:endParaRPr lang="ru-RU" sz="1600" kern="1200" dirty="0">
            <a:solidFill>
              <a:srgbClr val="000099"/>
            </a:solidFill>
            <a:latin typeface="Times New Roman" pitchFamily="18" charset="0"/>
            <a:cs typeface="Times New Roman" pitchFamily="18" charset="0"/>
          </a:endParaRPr>
        </a:p>
      </dsp:txBody>
      <dsp:txXfrm>
        <a:off x="0" y="4563889"/>
        <a:ext cx="2484207" cy="446476"/>
      </dsp:txXfrm>
    </dsp:sp>
    <dsp:sp modelId="{18311D77-9CB1-42F4-A12C-8F8F887C47C4}">
      <dsp:nvSpPr>
        <dsp:cNvPr id="0" name=""/>
        <dsp:cNvSpPr/>
      </dsp:nvSpPr>
      <dsp:spPr>
        <a:xfrm>
          <a:off x="0" y="3987823"/>
          <a:ext cx="2410572" cy="446476"/>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rgbClr val="000099"/>
              </a:solidFill>
              <a:latin typeface="Times New Roman" pitchFamily="18" charset="0"/>
              <a:cs typeface="Times New Roman" pitchFamily="18" charset="0"/>
            </a:rPr>
            <a:t>Хирургиялық белсенділік</a:t>
          </a:r>
          <a:endParaRPr lang="ru-RU" sz="1600" kern="1200" dirty="0">
            <a:solidFill>
              <a:srgbClr val="000099"/>
            </a:solidFill>
            <a:latin typeface="Times New Roman" pitchFamily="18" charset="0"/>
            <a:cs typeface="Times New Roman" pitchFamily="18" charset="0"/>
          </a:endParaRPr>
        </a:p>
      </dsp:txBody>
      <dsp:txXfrm>
        <a:off x="0" y="3987823"/>
        <a:ext cx="2410572" cy="446476"/>
      </dsp:txXfrm>
    </dsp:sp>
    <dsp:sp modelId="{C2F5FF8D-C5A5-4042-BE9A-E2E178FC6298}">
      <dsp:nvSpPr>
        <dsp:cNvPr id="0" name=""/>
        <dsp:cNvSpPr/>
      </dsp:nvSpPr>
      <dsp:spPr>
        <a:xfrm>
          <a:off x="3096342" y="3987824"/>
          <a:ext cx="1233803"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60,0</a:t>
          </a:r>
          <a:endParaRPr lang="ru-RU" sz="1500" kern="1200" dirty="0"/>
        </a:p>
      </dsp:txBody>
      <dsp:txXfrm>
        <a:off x="3096342" y="3987824"/>
        <a:ext cx="1233803" cy="370575"/>
      </dsp:txXfrm>
    </dsp:sp>
    <dsp:sp modelId="{D1A88B11-9CBF-444F-9B5F-C7AEC79D748F}">
      <dsp:nvSpPr>
        <dsp:cNvPr id="0" name=""/>
        <dsp:cNvSpPr/>
      </dsp:nvSpPr>
      <dsp:spPr>
        <a:xfrm>
          <a:off x="4962645" y="3987824"/>
          <a:ext cx="1199692"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63,5</a:t>
          </a:r>
          <a:endParaRPr lang="ru-RU" sz="1500" kern="1200" dirty="0"/>
        </a:p>
      </dsp:txBody>
      <dsp:txXfrm>
        <a:off x="4962645" y="3987824"/>
        <a:ext cx="1199692" cy="370575"/>
      </dsp:txXfrm>
    </dsp:sp>
    <dsp:sp modelId="{5FC8FEE4-9A7E-47C7-A124-062CC079F55F}">
      <dsp:nvSpPr>
        <dsp:cNvPr id="0" name=""/>
        <dsp:cNvSpPr/>
      </dsp:nvSpPr>
      <dsp:spPr>
        <a:xfrm>
          <a:off x="3024339" y="4491881"/>
          <a:ext cx="1166248" cy="370575"/>
        </a:xfrm>
        <a:prstGeom prst="chevron">
          <a:avLst/>
        </a:prstGeom>
        <a:solidFill>
          <a:schemeClr val="accent2">
            <a:lumMod val="40000"/>
            <a:lumOff val="6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1,0(43)</a:t>
          </a:r>
          <a:endParaRPr lang="ru-RU" sz="1500" kern="1200" dirty="0"/>
        </a:p>
      </dsp:txBody>
      <dsp:txXfrm>
        <a:off x="3024339" y="4491881"/>
        <a:ext cx="1166248" cy="370575"/>
      </dsp:txXfrm>
    </dsp:sp>
    <dsp:sp modelId="{A5668312-6927-44F3-8BBD-7B66A8AF0E41}">
      <dsp:nvSpPr>
        <dsp:cNvPr id="0" name=""/>
        <dsp:cNvSpPr/>
      </dsp:nvSpPr>
      <dsp:spPr>
        <a:xfrm>
          <a:off x="4962645" y="4491881"/>
          <a:ext cx="1192345" cy="370575"/>
        </a:xfrm>
        <a:prstGeom prst="chevron">
          <a:avLst/>
        </a:prstGeom>
        <a:solidFill>
          <a:schemeClr val="accent1">
            <a:lumMod val="90000"/>
            <a:alpha val="9000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0,7(34)</a:t>
          </a:r>
          <a:endParaRPr lang="ru-RU" sz="1500" kern="1200" dirty="0"/>
        </a:p>
      </dsp:txBody>
      <dsp:txXfrm>
        <a:off x="4962645" y="4491881"/>
        <a:ext cx="1192345" cy="370575"/>
      </dsp:txXfrm>
    </dsp:sp>
    <dsp:sp modelId="{980AC2F6-F026-4B15-AD2D-D8E3EF95AC9A}">
      <dsp:nvSpPr>
        <dsp:cNvPr id="0" name=""/>
        <dsp:cNvSpPr/>
      </dsp:nvSpPr>
      <dsp:spPr>
        <a:xfrm>
          <a:off x="6843279" y="4563888"/>
          <a:ext cx="1567127" cy="370575"/>
        </a:xfrm>
        <a:prstGeom prst="chevron">
          <a:avLst/>
        </a:prstGeom>
        <a:solidFill>
          <a:srgbClr val="F6EAA2">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kk-KZ" sz="1500" kern="1200" dirty="0" smtClean="0"/>
            <a:t>1,1(47)</a:t>
          </a:r>
          <a:endParaRPr lang="ru-RU" sz="1500" kern="1200" dirty="0"/>
        </a:p>
      </dsp:txBody>
      <dsp:txXfrm>
        <a:off x="6843279" y="4563888"/>
        <a:ext cx="1567127" cy="370575"/>
      </dsp:txXfrm>
    </dsp:sp>
    <dsp:sp modelId="{F07D248B-04CD-46AB-AD2C-48590599CDCB}">
      <dsp:nvSpPr>
        <dsp:cNvPr id="0" name=""/>
        <dsp:cNvSpPr/>
      </dsp:nvSpPr>
      <dsp:spPr>
        <a:xfrm>
          <a:off x="6768749" y="3987823"/>
          <a:ext cx="1620096" cy="446476"/>
        </a:xfrm>
        <a:prstGeom prst="chevron">
          <a:avLst/>
        </a:prstGeom>
        <a:solidFill>
          <a:srgbClr val="F6EAA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kk-KZ" sz="1600" kern="1200" dirty="0" smtClean="0">
              <a:solidFill>
                <a:schemeClr val="tx1"/>
              </a:solidFill>
            </a:rPr>
            <a:t>61,3</a:t>
          </a:r>
          <a:endParaRPr lang="ru-RU" sz="1600" kern="1200" dirty="0">
            <a:solidFill>
              <a:schemeClr val="tx1"/>
            </a:solidFill>
          </a:endParaRPr>
        </a:p>
      </dsp:txBody>
      <dsp:txXfrm>
        <a:off x="6768749" y="3987823"/>
        <a:ext cx="1620096" cy="44647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5616AF-DA3A-48C2-89C5-A8869B7A4D81}">
      <dsp:nvSpPr>
        <dsp:cNvPr id="0" name=""/>
        <dsp:cNvSpPr/>
      </dsp:nvSpPr>
      <dsp:spPr>
        <a:xfrm>
          <a:off x="315764" y="1326009"/>
          <a:ext cx="2596357" cy="24885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kk-KZ" sz="2800" b="1" i="1" kern="1200" cap="all" spc="0" dirty="0" smtClean="0">
              <a:ln w="9000" cmpd="sng">
                <a:prstDash val="solid"/>
              </a:ln>
              <a:effectLst>
                <a:reflection blurRad="12700" stA="28000" endPos="45000" dist="1000" dir="5400000" sy="-100000" algn="bl" rotWithShape="0"/>
              </a:effectLst>
              <a:latin typeface="Times New Roman" pitchFamily="18" charset="0"/>
              <a:ea typeface="+mn-ea"/>
              <a:cs typeface="Times New Roman" pitchFamily="18" charset="0"/>
            </a:rPr>
            <a:t>Телемедицина ортылығының жұмысы</a:t>
          </a:r>
          <a:endParaRPr lang="ru-RU" sz="2800" b="1" kern="1200" cap="all" spc="0" dirty="0">
            <a:ln w="9000" cmpd="sng">
              <a:prstDash val="solid"/>
            </a:ln>
            <a:effectLst>
              <a:reflection blurRad="12700" stA="28000" endPos="45000" dist="1000" dir="5400000" sy="-100000" algn="bl" rotWithShape="0"/>
            </a:effectLst>
          </a:endParaRPr>
        </a:p>
      </dsp:txBody>
      <dsp:txXfrm>
        <a:off x="315764" y="1326009"/>
        <a:ext cx="2596357" cy="2488568"/>
      </dsp:txXfrm>
    </dsp:sp>
    <dsp:sp modelId="{061AD51A-0CA5-4572-A442-CDCB9808442E}">
      <dsp:nvSpPr>
        <dsp:cNvPr id="0" name=""/>
        <dsp:cNvSpPr/>
      </dsp:nvSpPr>
      <dsp:spPr>
        <a:xfrm rot="17770290">
          <a:off x="2433961" y="1793708"/>
          <a:ext cx="1710954" cy="17626"/>
        </a:xfrm>
        <a:custGeom>
          <a:avLst/>
          <a:gdLst/>
          <a:ahLst/>
          <a:cxnLst/>
          <a:rect l="0" t="0" r="0" b="0"/>
          <a:pathLst>
            <a:path>
              <a:moveTo>
                <a:pt x="0" y="8813"/>
              </a:moveTo>
              <a:lnTo>
                <a:pt x="1710954" y="881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ru-RU" sz="600" kern="1200"/>
        </a:p>
      </dsp:txBody>
      <dsp:txXfrm rot="17770290">
        <a:off x="3246665" y="1759747"/>
        <a:ext cx="85547" cy="85547"/>
      </dsp:txXfrm>
    </dsp:sp>
    <dsp:sp modelId="{61A60C88-48AF-42A5-9A28-89F758A2718C}">
      <dsp:nvSpPr>
        <dsp:cNvPr id="0" name=""/>
        <dsp:cNvSpPr/>
      </dsp:nvSpPr>
      <dsp:spPr>
        <a:xfrm>
          <a:off x="3666755" y="394677"/>
          <a:ext cx="1890380" cy="128014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kk-KZ" sz="2800" b="1" kern="1200" dirty="0" smtClean="0">
              <a:latin typeface="Times New Roman" pitchFamily="18" charset="0"/>
              <a:cs typeface="Times New Roman" pitchFamily="18" charset="0"/>
            </a:rPr>
            <a:t>2016</a:t>
          </a:r>
        </a:p>
        <a:p>
          <a:pPr lvl="0" algn="ctr" defTabSz="1244600">
            <a:lnSpc>
              <a:spcPct val="90000"/>
            </a:lnSpc>
            <a:spcBef>
              <a:spcPct val="0"/>
            </a:spcBef>
            <a:spcAft>
              <a:spcPct val="35000"/>
            </a:spcAft>
          </a:pPr>
          <a:r>
            <a:rPr lang="kk-KZ" sz="2000" b="1" kern="1200" dirty="0" smtClean="0">
              <a:latin typeface="Times New Roman" pitchFamily="18" charset="0"/>
              <a:cs typeface="Times New Roman" pitchFamily="18" charset="0"/>
            </a:rPr>
            <a:t>Барлығы-677</a:t>
          </a:r>
          <a:endParaRPr lang="ru-RU" sz="2000" b="1" kern="1200" dirty="0">
            <a:latin typeface="Times New Roman" pitchFamily="18" charset="0"/>
            <a:cs typeface="Times New Roman" pitchFamily="18" charset="0"/>
          </a:endParaRPr>
        </a:p>
      </dsp:txBody>
      <dsp:txXfrm>
        <a:off x="3666755" y="394677"/>
        <a:ext cx="1890380" cy="1280144"/>
      </dsp:txXfrm>
    </dsp:sp>
    <dsp:sp modelId="{D11BFF07-742B-4EA7-BF25-897A0F049793}">
      <dsp:nvSpPr>
        <dsp:cNvPr id="0" name=""/>
        <dsp:cNvSpPr/>
      </dsp:nvSpPr>
      <dsp:spPr>
        <a:xfrm rot="18289469">
          <a:off x="5369385" y="666617"/>
          <a:ext cx="875421" cy="17626"/>
        </a:xfrm>
        <a:custGeom>
          <a:avLst/>
          <a:gdLst/>
          <a:ahLst/>
          <a:cxnLst/>
          <a:rect l="0" t="0" r="0" b="0"/>
          <a:pathLst>
            <a:path>
              <a:moveTo>
                <a:pt x="0" y="8813"/>
              </a:moveTo>
              <a:lnTo>
                <a:pt x="875421"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8289469">
        <a:off x="5785211" y="653545"/>
        <a:ext cx="43771" cy="43771"/>
      </dsp:txXfrm>
    </dsp:sp>
    <dsp:sp modelId="{0B0ECCFE-08C7-4BD1-9626-7C57EB7061C0}">
      <dsp:nvSpPr>
        <dsp:cNvPr id="0" name=""/>
        <dsp:cNvSpPr/>
      </dsp:nvSpPr>
      <dsp:spPr>
        <a:xfrm>
          <a:off x="6057057" y="3660"/>
          <a:ext cx="2067827"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kk-KZ" sz="1400" b="1" i="1" kern="1200" dirty="0" smtClean="0">
              <a:latin typeface="Times New Roman" pitchFamily="18" charset="0"/>
              <a:ea typeface="+mn-ea"/>
              <a:cs typeface="Times New Roman" pitchFamily="18" charset="0"/>
            </a:rPr>
            <a:t>Ішкі құрылыс -202</a:t>
          </a:r>
          <a:endParaRPr lang="ru-RU" sz="1400" kern="1200" dirty="0">
            <a:latin typeface="Times New Roman" pitchFamily="18" charset="0"/>
            <a:cs typeface="Times New Roman" pitchFamily="18" charset="0"/>
          </a:endParaRPr>
        </a:p>
      </dsp:txBody>
      <dsp:txXfrm>
        <a:off x="6057057" y="3660"/>
        <a:ext cx="2067827" cy="624902"/>
      </dsp:txXfrm>
    </dsp:sp>
    <dsp:sp modelId="{828B61A2-912E-4F0E-8DD2-D1B7B73BAED9}">
      <dsp:nvSpPr>
        <dsp:cNvPr id="0" name=""/>
        <dsp:cNvSpPr/>
      </dsp:nvSpPr>
      <dsp:spPr>
        <a:xfrm rot="21398575">
          <a:off x="5556683" y="1010498"/>
          <a:ext cx="527272" cy="17626"/>
        </a:xfrm>
        <a:custGeom>
          <a:avLst/>
          <a:gdLst/>
          <a:ahLst/>
          <a:cxnLst/>
          <a:rect l="0" t="0" r="0" b="0"/>
          <a:pathLst>
            <a:path>
              <a:moveTo>
                <a:pt x="0" y="8813"/>
              </a:moveTo>
              <a:lnTo>
                <a:pt x="527272"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21398575">
        <a:off x="5807137" y="1006129"/>
        <a:ext cx="26363" cy="26363"/>
      </dsp:txXfrm>
    </dsp:sp>
    <dsp:sp modelId="{B325EFBB-3F25-42D7-866B-E8347C2CE595}">
      <dsp:nvSpPr>
        <dsp:cNvPr id="0" name=""/>
        <dsp:cNvSpPr/>
      </dsp:nvSpPr>
      <dsp:spPr>
        <a:xfrm>
          <a:off x="6083503" y="691422"/>
          <a:ext cx="2046843"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kk-KZ" sz="1400" b="1" i="1" kern="1200" dirty="0" smtClean="0">
              <a:latin typeface="Times New Roman" pitchFamily="18" charset="0"/>
              <a:ea typeface="+mn-ea"/>
              <a:cs typeface="Times New Roman" pitchFamily="18" charset="0"/>
            </a:rPr>
            <a:t>Хирургиялық-104</a:t>
          </a:r>
          <a:endParaRPr lang="ru-RU" sz="1400" kern="1200" dirty="0">
            <a:latin typeface="Times New Roman" pitchFamily="18" charset="0"/>
            <a:cs typeface="Times New Roman" pitchFamily="18" charset="0"/>
          </a:endParaRPr>
        </a:p>
      </dsp:txBody>
      <dsp:txXfrm>
        <a:off x="6083503" y="691422"/>
        <a:ext cx="2046843" cy="624902"/>
      </dsp:txXfrm>
    </dsp:sp>
    <dsp:sp modelId="{85314EDB-FEDE-46CF-89C6-BDD77794C6F7}">
      <dsp:nvSpPr>
        <dsp:cNvPr id="0" name=""/>
        <dsp:cNvSpPr/>
      </dsp:nvSpPr>
      <dsp:spPr>
        <a:xfrm rot="3310531">
          <a:off x="5369385" y="1385255"/>
          <a:ext cx="875421" cy="17626"/>
        </a:xfrm>
        <a:custGeom>
          <a:avLst/>
          <a:gdLst/>
          <a:ahLst/>
          <a:cxnLst/>
          <a:rect l="0" t="0" r="0" b="0"/>
          <a:pathLst>
            <a:path>
              <a:moveTo>
                <a:pt x="0" y="8813"/>
              </a:moveTo>
              <a:lnTo>
                <a:pt x="875421"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3310531">
        <a:off x="5785211" y="1372183"/>
        <a:ext cx="43771" cy="43771"/>
      </dsp:txXfrm>
    </dsp:sp>
    <dsp:sp modelId="{D7C52947-8719-4A42-95D0-ACA56D5E2AFE}">
      <dsp:nvSpPr>
        <dsp:cNvPr id="0" name=""/>
        <dsp:cNvSpPr/>
      </dsp:nvSpPr>
      <dsp:spPr>
        <a:xfrm>
          <a:off x="6057057" y="1440936"/>
          <a:ext cx="2076051"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i="1" kern="1200" dirty="0" smtClean="0">
              <a:latin typeface="Times New Roman" pitchFamily="18" charset="0"/>
              <a:ea typeface="+mn-ea"/>
              <a:cs typeface="Times New Roman" pitchFamily="18" charset="0"/>
            </a:rPr>
            <a:t>Акушерство-гинекологиялық-13</a:t>
          </a:r>
          <a:endParaRPr lang="ru-RU" sz="1600" b="1" i="1" kern="1200" dirty="0">
            <a:latin typeface="Times New Roman" pitchFamily="18" charset="0"/>
            <a:ea typeface="+mn-ea"/>
            <a:cs typeface="Times New Roman" pitchFamily="18" charset="0"/>
          </a:endParaRPr>
        </a:p>
      </dsp:txBody>
      <dsp:txXfrm>
        <a:off x="6057057" y="1440936"/>
        <a:ext cx="2076051" cy="624902"/>
      </dsp:txXfrm>
    </dsp:sp>
    <dsp:sp modelId="{8ED23894-4E0E-481D-903E-72B0FBC6430E}">
      <dsp:nvSpPr>
        <dsp:cNvPr id="0" name=""/>
        <dsp:cNvSpPr/>
      </dsp:nvSpPr>
      <dsp:spPr>
        <a:xfrm rot="2365383">
          <a:off x="2800990" y="2871665"/>
          <a:ext cx="976897" cy="17626"/>
        </a:xfrm>
        <a:custGeom>
          <a:avLst/>
          <a:gdLst/>
          <a:ahLst/>
          <a:cxnLst/>
          <a:rect l="0" t="0" r="0" b="0"/>
          <a:pathLst>
            <a:path>
              <a:moveTo>
                <a:pt x="0" y="8813"/>
              </a:moveTo>
              <a:lnTo>
                <a:pt x="976897" y="881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2365383">
        <a:off x="3265016" y="2856056"/>
        <a:ext cx="48844" cy="48844"/>
      </dsp:txXfrm>
    </dsp:sp>
    <dsp:sp modelId="{B19DA6B3-1C69-4CFB-A381-D09620D4DB33}">
      <dsp:nvSpPr>
        <dsp:cNvPr id="0" name=""/>
        <dsp:cNvSpPr/>
      </dsp:nvSpPr>
      <dsp:spPr>
        <a:xfrm>
          <a:off x="3666755" y="2503799"/>
          <a:ext cx="1754164" cy="137372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kk-KZ" sz="2800" b="1" kern="1200" dirty="0" smtClean="0">
              <a:latin typeface="Times New Roman" pitchFamily="18" charset="0"/>
              <a:cs typeface="Times New Roman" pitchFamily="18" charset="0"/>
            </a:rPr>
            <a:t>2017</a:t>
          </a:r>
        </a:p>
        <a:p>
          <a:pPr lvl="0" algn="ctr" defTabSz="1244600">
            <a:lnSpc>
              <a:spcPct val="90000"/>
            </a:lnSpc>
            <a:spcBef>
              <a:spcPct val="0"/>
            </a:spcBef>
            <a:spcAft>
              <a:spcPct val="35000"/>
            </a:spcAft>
          </a:pPr>
          <a:r>
            <a:rPr lang="kk-KZ" sz="2000" b="1" kern="1200" dirty="0" smtClean="0">
              <a:latin typeface="Times New Roman" pitchFamily="18" charset="0"/>
              <a:cs typeface="Times New Roman" pitchFamily="18" charset="0"/>
            </a:rPr>
            <a:t>Барлығы-414</a:t>
          </a:r>
          <a:endParaRPr lang="ru-RU" sz="2000" b="1" kern="1200" dirty="0">
            <a:latin typeface="Times New Roman" pitchFamily="18" charset="0"/>
            <a:cs typeface="Times New Roman" pitchFamily="18" charset="0"/>
          </a:endParaRPr>
        </a:p>
      </dsp:txBody>
      <dsp:txXfrm>
        <a:off x="3666755" y="2503799"/>
        <a:ext cx="1754164" cy="1373729"/>
      </dsp:txXfrm>
    </dsp:sp>
    <dsp:sp modelId="{B5EF2AAC-1D74-4051-AA1A-B2B13B343D0B}">
      <dsp:nvSpPr>
        <dsp:cNvPr id="0" name=""/>
        <dsp:cNvSpPr/>
      </dsp:nvSpPr>
      <dsp:spPr>
        <a:xfrm rot="18289469">
          <a:off x="5233169" y="2822531"/>
          <a:ext cx="875421" cy="17626"/>
        </a:xfrm>
        <a:custGeom>
          <a:avLst/>
          <a:gdLst/>
          <a:ahLst/>
          <a:cxnLst/>
          <a:rect l="0" t="0" r="0" b="0"/>
          <a:pathLst>
            <a:path>
              <a:moveTo>
                <a:pt x="0" y="8813"/>
              </a:moveTo>
              <a:lnTo>
                <a:pt x="875421"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8289469">
        <a:off x="5648994" y="2809459"/>
        <a:ext cx="43771" cy="43771"/>
      </dsp:txXfrm>
    </dsp:sp>
    <dsp:sp modelId="{DEE98AAC-7F06-4B6B-9642-17BBDBF51AAD}">
      <dsp:nvSpPr>
        <dsp:cNvPr id="0" name=""/>
        <dsp:cNvSpPr/>
      </dsp:nvSpPr>
      <dsp:spPr>
        <a:xfrm>
          <a:off x="5920841" y="2159574"/>
          <a:ext cx="2284406"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i="1" kern="1200" dirty="0" smtClean="0">
              <a:latin typeface="Times New Roman" pitchFamily="18" charset="0"/>
              <a:ea typeface="+mn-ea"/>
              <a:cs typeface="Times New Roman" pitchFamily="18" charset="0"/>
            </a:rPr>
            <a:t>Ішкі құрылыс -143 </a:t>
          </a:r>
          <a:endParaRPr lang="ru-RU" sz="1600" kern="1200" dirty="0">
            <a:latin typeface="Times New Roman" pitchFamily="18" charset="0"/>
            <a:cs typeface="Times New Roman" pitchFamily="18" charset="0"/>
          </a:endParaRPr>
        </a:p>
      </dsp:txBody>
      <dsp:txXfrm>
        <a:off x="5920841" y="2159574"/>
        <a:ext cx="2284406" cy="624902"/>
      </dsp:txXfrm>
    </dsp:sp>
    <dsp:sp modelId="{DB80B282-1BA5-4D77-B80C-068D807D5057}">
      <dsp:nvSpPr>
        <dsp:cNvPr id="0" name=""/>
        <dsp:cNvSpPr/>
      </dsp:nvSpPr>
      <dsp:spPr>
        <a:xfrm>
          <a:off x="5420919" y="3181850"/>
          <a:ext cx="499922" cy="17626"/>
        </a:xfrm>
        <a:custGeom>
          <a:avLst/>
          <a:gdLst/>
          <a:ahLst/>
          <a:cxnLst/>
          <a:rect l="0" t="0" r="0" b="0"/>
          <a:pathLst>
            <a:path>
              <a:moveTo>
                <a:pt x="0" y="8813"/>
              </a:moveTo>
              <a:lnTo>
                <a:pt x="499922"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658382" y="3178165"/>
        <a:ext cx="24996" cy="24996"/>
      </dsp:txXfrm>
    </dsp:sp>
    <dsp:sp modelId="{F51B2BD0-2420-4FD9-96E1-24F400C7E03B}">
      <dsp:nvSpPr>
        <dsp:cNvPr id="0" name=""/>
        <dsp:cNvSpPr/>
      </dsp:nvSpPr>
      <dsp:spPr>
        <a:xfrm>
          <a:off x="5920841" y="2878212"/>
          <a:ext cx="2400738"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b="1" i="1" kern="1200" dirty="0" smtClean="0">
              <a:latin typeface="Times New Roman" pitchFamily="18" charset="0"/>
              <a:ea typeface="+mn-ea"/>
              <a:cs typeface="Times New Roman" pitchFamily="18" charset="0"/>
            </a:rPr>
            <a:t>Хирургиялық -41</a:t>
          </a:r>
          <a:endParaRPr lang="ru-RU" sz="1800" b="1" i="1" kern="1200" dirty="0">
            <a:latin typeface="Times New Roman" pitchFamily="18" charset="0"/>
            <a:ea typeface="+mn-ea"/>
            <a:cs typeface="Times New Roman" pitchFamily="18" charset="0"/>
          </a:endParaRPr>
        </a:p>
      </dsp:txBody>
      <dsp:txXfrm>
        <a:off x="5920841" y="2878212"/>
        <a:ext cx="2400738" cy="624902"/>
      </dsp:txXfrm>
    </dsp:sp>
    <dsp:sp modelId="{4BFA3118-C94E-486F-BED0-82CA64B78493}">
      <dsp:nvSpPr>
        <dsp:cNvPr id="0" name=""/>
        <dsp:cNvSpPr/>
      </dsp:nvSpPr>
      <dsp:spPr>
        <a:xfrm rot="3310531">
          <a:off x="5233169" y="3541169"/>
          <a:ext cx="875421" cy="17626"/>
        </a:xfrm>
        <a:custGeom>
          <a:avLst/>
          <a:gdLst/>
          <a:ahLst/>
          <a:cxnLst/>
          <a:rect l="0" t="0" r="0" b="0"/>
          <a:pathLst>
            <a:path>
              <a:moveTo>
                <a:pt x="0" y="8813"/>
              </a:moveTo>
              <a:lnTo>
                <a:pt x="875421"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3310531">
        <a:off x="5648994" y="3528097"/>
        <a:ext cx="43771" cy="43771"/>
      </dsp:txXfrm>
    </dsp:sp>
    <dsp:sp modelId="{D92778AF-8825-4143-B1B7-C8718C7BE1CE}">
      <dsp:nvSpPr>
        <dsp:cNvPr id="0" name=""/>
        <dsp:cNvSpPr/>
      </dsp:nvSpPr>
      <dsp:spPr>
        <a:xfrm>
          <a:off x="5920841" y="3596850"/>
          <a:ext cx="2379404"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kk-KZ" sz="1600" b="1" i="1" kern="1200" dirty="0" smtClean="0">
              <a:latin typeface="Times New Roman" pitchFamily="18" charset="0"/>
              <a:ea typeface="+mn-ea"/>
              <a:cs typeface="Times New Roman" pitchFamily="18" charset="0"/>
            </a:rPr>
            <a:t>Акушерство-гинекологиялық-8</a:t>
          </a:r>
          <a:endParaRPr lang="ru-RU" sz="1600" b="1" i="1" kern="1200" dirty="0">
            <a:latin typeface="Times New Roman" pitchFamily="18" charset="0"/>
            <a:ea typeface="+mn-ea"/>
            <a:cs typeface="Times New Roman" pitchFamily="18" charset="0"/>
          </a:endParaRPr>
        </a:p>
      </dsp:txBody>
      <dsp:txXfrm>
        <a:off x="5920841" y="3596850"/>
        <a:ext cx="2379404" cy="624902"/>
      </dsp:txXfrm>
    </dsp:sp>
    <dsp:sp modelId="{F9DFA7E1-18A0-4115-9CA1-E4C819772EB7}">
      <dsp:nvSpPr>
        <dsp:cNvPr id="0" name=""/>
        <dsp:cNvSpPr/>
      </dsp:nvSpPr>
      <dsp:spPr>
        <a:xfrm rot="4626992">
          <a:off x="1823709" y="3926950"/>
          <a:ext cx="2801467" cy="17626"/>
        </a:xfrm>
        <a:custGeom>
          <a:avLst/>
          <a:gdLst/>
          <a:ahLst/>
          <a:cxnLst/>
          <a:rect l="0" t="0" r="0" b="0"/>
          <a:pathLst>
            <a:path>
              <a:moveTo>
                <a:pt x="0" y="8813"/>
              </a:moveTo>
              <a:lnTo>
                <a:pt x="2801467" y="881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ru-RU" sz="1000" kern="1200"/>
        </a:p>
      </dsp:txBody>
      <dsp:txXfrm rot="4626992">
        <a:off x="3154406" y="3865727"/>
        <a:ext cx="140073" cy="140073"/>
      </dsp:txXfrm>
    </dsp:sp>
    <dsp:sp modelId="{7F062142-D8B8-4DC7-A41E-B4EFD0ED0571}">
      <dsp:nvSpPr>
        <dsp:cNvPr id="0" name=""/>
        <dsp:cNvSpPr/>
      </dsp:nvSpPr>
      <dsp:spPr>
        <a:xfrm>
          <a:off x="3536762" y="4528555"/>
          <a:ext cx="1890380" cy="15453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kk-KZ" sz="2800" b="1" kern="1200" dirty="0" smtClean="0">
              <a:latin typeface="Times New Roman" pitchFamily="18" charset="0"/>
              <a:cs typeface="Times New Roman" pitchFamily="18" charset="0"/>
            </a:rPr>
            <a:t>2018</a:t>
          </a:r>
        </a:p>
        <a:p>
          <a:pPr lvl="0" algn="ctr" defTabSz="1244600">
            <a:lnSpc>
              <a:spcPct val="90000"/>
            </a:lnSpc>
            <a:spcBef>
              <a:spcPct val="0"/>
            </a:spcBef>
            <a:spcAft>
              <a:spcPct val="35000"/>
            </a:spcAft>
          </a:pPr>
          <a:r>
            <a:rPr lang="kk-KZ" sz="2000" b="1" kern="1200" dirty="0" smtClean="0">
              <a:latin typeface="Times New Roman" pitchFamily="18" charset="0"/>
              <a:cs typeface="Times New Roman" pitchFamily="18" charset="0"/>
            </a:rPr>
            <a:t>Барлығы-363</a:t>
          </a:r>
          <a:endParaRPr lang="ru-RU" sz="2000" b="1" kern="1200" dirty="0">
            <a:latin typeface="Times New Roman" pitchFamily="18" charset="0"/>
            <a:cs typeface="Times New Roman" pitchFamily="18" charset="0"/>
          </a:endParaRPr>
        </a:p>
      </dsp:txBody>
      <dsp:txXfrm>
        <a:off x="3536762" y="4528555"/>
        <a:ext cx="1890380" cy="1545359"/>
      </dsp:txXfrm>
    </dsp:sp>
    <dsp:sp modelId="{29D9A90C-4EF9-43A4-B1F2-B395B3419171}">
      <dsp:nvSpPr>
        <dsp:cNvPr id="0" name=""/>
        <dsp:cNvSpPr/>
      </dsp:nvSpPr>
      <dsp:spPr>
        <a:xfrm rot="18785608">
          <a:off x="5281091" y="4955774"/>
          <a:ext cx="922018" cy="17626"/>
        </a:xfrm>
        <a:custGeom>
          <a:avLst/>
          <a:gdLst/>
          <a:ahLst/>
          <a:cxnLst/>
          <a:rect l="0" t="0" r="0" b="0"/>
          <a:pathLst>
            <a:path>
              <a:moveTo>
                <a:pt x="0" y="8813"/>
              </a:moveTo>
              <a:lnTo>
                <a:pt x="922018"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8785608">
        <a:off x="5719050" y="4941537"/>
        <a:ext cx="46100" cy="46100"/>
      </dsp:txXfrm>
    </dsp:sp>
    <dsp:sp modelId="{CE9A2D46-AEA4-41A6-A7EC-680CD8D51049}">
      <dsp:nvSpPr>
        <dsp:cNvPr id="0" name=""/>
        <dsp:cNvSpPr/>
      </dsp:nvSpPr>
      <dsp:spPr>
        <a:xfrm>
          <a:off x="6057057" y="4315488"/>
          <a:ext cx="2172723"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b="1" i="1" kern="1200" dirty="0" smtClean="0">
              <a:latin typeface="Times New Roman" pitchFamily="18" charset="0"/>
              <a:ea typeface="+mn-ea"/>
              <a:cs typeface="Times New Roman" pitchFamily="18" charset="0"/>
            </a:rPr>
            <a:t>Ішкі құрылыс - 133</a:t>
          </a:r>
          <a:endParaRPr lang="ru-RU" sz="1800" b="1" i="1" kern="1200" dirty="0">
            <a:latin typeface="Times New Roman" pitchFamily="18" charset="0"/>
            <a:ea typeface="+mn-ea"/>
            <a:cs typeface="Times New Roman" pitchFamily="18" charset="0"/>
          </a:endParaRPr>
        </a:p>
      </dsp:txBody>
      <dsp:txXfrm>
        <a:off x="6057057" y="4315488"/>
        <a:ext cx="2172723" cy="624902"/>
      </dsp:txXfrm>
    </dsp:sp>
    <dsp:sp modelId="{C1F9A72D-891A-481D-9C65-588D90726A55}">
      <dsp:nvSpPr>
        <dsp:cNvPr id="0" name=""/>
        <dsp:cNvSpPr/>
      </dsp:nvSpPr>
      <dsp:spPr>
        <a:xfrm rot="247032">
          <a:off x="5426328" y="5315093"/>
          <a:ext cx="631544" cy="17626"/>
        </a:xfrm>
        <a:custGeom>
          <a:avLst/>
          <a:gdLst/>
          <a:ahLst/>
          <a:cxnLst/>
          <a:rect l="0" t="0" r="0" b="0"/>
          <a:pathLst>
            <a:path>
              <a:moveTo>
                <a:pt x="0" y="8813"/>
              </a:moveTo>
              <a:lnTo>
                <a:pt x="631544"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247032">
        <a:off x="5726311" y="5308117"/>
        <a:ext cx="31577" cy="31577"/>
      </dsp:txXfrm>
    </dsp:sp>
    <dsp:sp modelId="{33F15D18-3EE8-45D3-9852-422CCA8DF07A}">
      <dsp:nvSpPr>
        <dsp:cNvPr id="0" name=""/>
        <dsp:cNvSpPr/>
      </dsp:nvSpPr>
      <dsp:spPr>
        <a:xfrm>
          <a:off x="6057057" y="5034126"/>
          <a:ext cx="2236214"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kk-KZ" sz="2000" b="1" i="1" kern="1200" dirty="0" smtClean="0">
              <a:latin typeface="Times New Roman" pitchFamily="18" charset="0"/>
              <a:ea typeface="+mn-ea"/>
              <a:cs typeface="Times New Roman" pitchFamily="18" charset="0"/>
            </a:rPr>
            <a:t>Хирургиялық -45</a:t>
          </a:r>
          <a:endParaRPr lang="ru-RU" sz="2000" b="1" i="1" kern="1200" dirty="0">
            <a:latin typeface="Times New Roman" pitchFamily="18" charset="0"/>
            <a:ea typeface="+mn-ea"/>
            <a:cs typeface="Times New Roman" pitchFamily="18" charset="0"/>
          </a:endParaRPr>
        </a:p>
      </dsp:txBody>
      <dsp:txXfrm>
        <a:off x="6057057" y="5034126"/>
        <a:ext cx="2236214" cy="624902"/>
      </dsp:txXfrm>
    </dsp:sp>
    <dsp:sp modelId="{D06232D6-9A5C-4BD4-AFA1-99BB81050040}">
      <dsp:nvSpPr>
        <dsp:cNvPr id="0" name=""/>
        <dsp:cNvSpPr/>
      </dsp:nvSpPr>
      <dsp:spPr>
        <a:xfrm rot="3029633">
          <a:off x="5247009" y="5674412"/>
          <a:ext cx="990181" cy="17626"/>
        </a:xfrm>
        <a:custGeom>
          <a:avLst/>
          <a:gdLst/>
          <a:ahLst/>
          <a:cxnLst/>
          <a:rect l="0" t="0" r="0" b="0"/>
          <a:pathLst>
            <a:path>
              <a:moveTo>
                <a:pt x="0" y="8813"/>
              </a:moveTo>
              <a:lnTo>
                <a:pt x="990181" y="8813"/>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3029633">
        <a:off x="5717346" y="5658471"/>
        <a:ext cx="49509" cy="49509"/>
      </dsp:txXfrm>
    </dsp:sp>
    <dsp:sp modelId="{BB8B0728-55B4-4FBB-9CFC-2B54FA833B5F}">
      <dsp:nvSpPr>
        <dsp:cNvPr id="0" name=""/>
        <dsp:cNvSpPr/>
      </dsp:nvSpPr>
      <dsp:spPr>
        <a:xfrm>
          <a:off x="6057057" y="5752764"/>
          <a:ext cx="2264947" cy="6249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b="1" i="1" kern="1200" dirty="0" smtClean="0">
              <a:latin typeface="Times New Roman" pitchFamily="18" charset="0"/>
              <a:ea typeface="+mn-ea"/>
              <a:cs typeface="Times New Roman" pitchFamily="18" charset="0"/>
            </a:rPr>
            <a:t>Акушерство-гинекологиялық-4</a:t>
          </a:r>
          <a:endParaRPr lang="ru-RU" sz="1800" b="1" i="1" kern="1200" dirty="0">
            <a:latin typeface="Times New Roman" pitchFamily="18" charset="0"/>
            <a:ea typeface="+mn-ea"/>
            <a:cs typeface="Times New Roman" pitchFamily="18" charset="0"/>
          </a:endParaRPr>
        </a:p>
      </dsp:txBody>
      <dsp:txXfrm>
        <a:off x="6057057" y="5752764"/>
        <a:ext cx="2264947" cy="6249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0.1962</cdr:x>
      <cdr:y>0.56625</cdr:y>
    </cdr:from>
    <cdr:to>
      <cdr:x>0.2444</cdr:x>
      <cdr:y>0.63036</cdr:y>
    </cdr:to>
    <cdr:sp macro="" textlink="">
      <cdr:nvSpPr>
        <cdr:cNvPr id="2" name="TextBox 1"/>
        <cdr:cNvSpPr txBox="1"/>
      </cdr:nvSpPr>
      <cdr:spPr>
        <a:xfrm xmlns:a="http://schemas.openxmlformats.org/drawingml/2006/main">
          <a:off x="1794019" y="3456384"/>
          <a:ext cx="440740" cy="3913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Times New Roman" pitchFamily="18" charset="0"/>
              <a:cs typeface="Times New Roman" pitchFamily="18" charset="0"/>
            </a:rPr>
            <a:t>82</a:t>
          </a:r>
          <a:endParaRPr lang="ru-RU" sz="1800" b="1" dirty="0">
            <a:latin typeface="Times New Roman" pitchFamily="18" charset="0"/>
            <a:cs typeface="Times New Roman" pitchFamily="18" charset="0"/>
          </a:endParaRPr>
        </a:p>
      </cdr:txBody>
    </cdr:sp>
  </cdr:relSizeAnchor>
  <cdr:relSizeAnchor xmlns:cdr="http://schemas.openxmlformats.org/drawingml/2006/chartDrawing">
    <cdr:from>
      <cdr:x>0.26707</cdr:x>
      <cdr:y>0.49547</cdr:y>
    </cdr:from>
    <cdr:to>
      <cdr:x>0.33133</cdr:x>
      <cdr:y>0.55957</cdr:y>
    </cdr:to>
    <cdr:sp macro="" textlink="">
      <cdr:nvSpPr>
        <cdr:cNvPr id="3" name="TextBox 2"/>
        <cdr:cNvSpPr txBox="1"/>
      </cdr:nvSpPr>
      <cdr:spPr>
        <a:xfrm xmlns:a="http://schemas.openxmlformats.org/drawingml/2006/main">
          <a:off x="2442091" y="3024336"/>
          <a:ext cx="587593" cy="391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Times New Roman" pitchFamily="18" charset="0"/>
              <a:cs typeface="Times New Roman" pitchFamily="18" charset="0"/>
            </a:rPr>
            <a:t>89</a:t>
          </a:r>
          <a:endParaRPr lang="ru-RU" sz="1800" b="1" dirty="0">
            <a:latin typeface="Times New Roman" pitchFamily="18" charset="0"/>
            <a:cs typeface="Times New Roman" pitchFamily="18" charset="0"/>
          </a:endParaRPr>
        </a:p>
      </cdr:txBody>
    </cdr:sp>
  </cdr:relSizeAnchor>
  <cdr:relSizeAnchor xmlns:cdr="http://schemas.openxmlformats.org/drawingml/2006/chartDrawing">
    <cdr:from>
      <cdr:x>0.34015</cdr:x>
      <cdr:y>0.35634</cdr:y>
    </cdr:from>
    <cdr:to>
      <cdr:x>0.39683</cdr:x>
      <cdr:y>0.41943</cdr:y>
    </cdr:to>
    <cdr:sp macro="" textlink="">
      <cdr:nvSpPr>
        <cdr:cNvPr id="4" name="TextBox 3"/>
        <cdr:cNvSpPr txBox="1"/>
      </cdr:nvSpPr>
      <cdr:spPr>
        <a:xfrm xmlns:a="http://schemas.openxmlformats.org/drawingml/2006/main">
          <a:off x="3025031" y="1612776"/>
          <a:ext cx="504056" cy="285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78</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0.35125</cdr:x>
      <cdr:y>0.59499</cdr:y>
    </cdr:from>
    <cdr:to>
      <cdr:x>0.40747</cdr:x>
      <cdr:y>0.65863</cdr:y>
    </cdr:to>
    <cdr:sp macro="" textlink="">
      <cdr:nvSpPr>
        <cdr:cNvPr id="5" name="TextBox 4"/>
        <cdr:cNvSpPr txBox="1"/>
      </cdr:nvSpPr>
      <cdr:spPr>
        <a:xfrm xmlns:a="http://schemas.openxmlformats.org/drawingml/2006/main">
          <a:off x="2890664" y="2692896"/>
          <a:ext cx="46266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Times New Roman" pitchFamily="18" charset="0"/>
              <a:cs typeface="Times New Roman" pitchFamily="18" charset="0"/>
            </a:rPr>
            <a:t>44</a:t>
          </a:r>
          <a:endParaRPr lang="ru-RU" sz="1800" b="1" dirty="0">
            <a:latin typeface="Times New Roman" pitchFamily="18" charset="0"/>
            <a:cs typeface="Times New Roman" pitchFamily="18" charset="0"/>
          </a:endParaRPr>
        </a:p>
      </cdr:txBody>
    </cdr:sp>
  </cdr:relSizeAnchor>
  <cdr:relSizeAnchor xmlns:cdr="http://schemas.openxmlformats.org/drawingml/2006/chartDrawing">
    <cdr:from>
      <cdr:x>0.42112</cdr:x>
      <cdr:y>0.51544</cdr:y>
    </cdr:from>
    <cdr:to>
      <cdr:x>0.4778</cdr:x>
      <cdr:y>0.59336</cdr:y>
    </cdr:to>
    <cdr:sp macro="" textlink="">
      <cdr:nvSpPr>
        <cdr:cNvPr id="6" name="TextBox 5"/>
        <cdr:cNvSpPr txBox="1"/>
      </cdr:nvSpPr>
      <cdr:spPr>
        <a:xfrm xmlns:a="http://schemas.openxmlformats.org/drawingml/2006/main">
          <a:off x="3745094" y="2332862"/>
          <a:ext cx="504065" cy="3526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600" b="1" dirty="0" smtClean="0">
              <a:latin typeface="Times New Roman" pitchFamily="18" charset="0"/>
              <a:cs typeface="Times New Roman" pitchFamily="18" charset="0"/>
            </a:rPr>
            <a:t>38</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0.49399</cdr:x>
      <cdr:y>0.40407</cdr:y>
    </cdr:from>
    <cdr:to>
      <cdr:x>0.54258</cdr:x>
      <cdr:y>0.46771</cdr:y>
    </cdr:to>
    <cdr:sp macro="" textlink="">
      <cdr:nvSpPr>
        <cdr:cNvPr id="7" name="TextBox 6"/>
        <cdr:cNvSpPr txBox="1"/>
      </cdr:nvSpPr>
      <cdr:spPr>
        <a:xfrm xmlns:a="http://schemas.openxmlformats.org/drawingml/2006/main">
          <a:off x="4393183" y="1828800"/>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latin typeface="Times New Roman" pitchFamily="18" charset="0"/>
              <a:cs typeface="Times New Roman" pitchFamily="18" charset="0"/>
            </a:rPr>
            <a:t>29</a:t>
          </a:r>
          <a:endParaRPr lang="ru-RU" sz="1800" b="1" dirty="0">
            <a:latin typeface="Times New Roman" pitchFamily="18" charset="0"/>
            <a:cs typeface="Times New Roman" pitchFamily="18" charset="0"/>
          </a:endParaRPr>
        </a:p>
      </cdr:txBody>
    </cdr:sp>
  </cdr:relSizeAnchor>
  <cdr:relSizeAnchor xmlns:cdr="http://schemas.openxmlformats.org/drawingml/2006/chartDrawing">
    <cdr:from>
      <cdr:x>0.53482</cdr:x>
      <cdr:y>0.62524</cdr:y>
    </cdr:from>
    <cdr:to>
      <cdr:x>0.59908</cdr:x>
      <cdr:y>0.69045</cdr:y>
    </cdr:to>
    <cdr:sp macro="" textlink="">
      <cdr:nvSpPr>
        <cdr:cNvPr id="8" name="TextBox 7"/>
        <cdr:cNvSpPr txBox="1"/>
      </cdr:nvSpPr>
      <cdr:spPr>
        <a:xfrm xmlns:a="http://schemas.openxmlformats.org/drawingml/2006/main">
          <a:off x="4401355" y="2829812"/>
          <a:ext cx="528834" cy="2951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800" b="1" dirty="0" smtClean="0">
              <a:latin typeface="Times New Roman" pitchFamily="18" charset="0"/>
              <a:cs typeface="Times New Roman" pitchFamily="18" charset="0"/>
            </a:rPr>
            <a:t>22</a:t>
          </a:r>
          <a:endParaRPr lang="ru-RU" sz="1800" b="1" dirty="0">
            <a:latin typeface="Times New Roman" pitchFamily="18" charset="0"/>
            <a:cs typeface="Times New Roman" pitchFamily="18" charset="0"/>
          </a:endParaRPr>
        </a:p>
      </cdr:txBody>
    </cdr:sp>
  </cdr:relSizeAnchor>
  <cdr:relSizeAnchor xmlns:cdr="http://schemas.openxmlformats.org/drawingml/2006/chartDrawing">
    <cdr:from>
      <cdr:x>0.59926</cdr:x>
      <cdr:y>0.56317</cdr:y>
    </cdr:from>
    <cdr:to>
      <cdr:x>0.64745</cdr:x>
      <cdr:y>0.61961</cdr:y>
    </cdr:to>
    <cdr:sp macro="" textlink="">
      <cdr:nvSpPr>
        <cdr:cNvPr id="9" name="TextBox 8"/>
        <cdr:cNvSpPr txBox="1"/>
      </cdr:nvSpPr>
      <cdr:spPr>
        <a:xfrm xmlns:a="http://schemas.openxmlformats.org/drawingml/2006/main">
          <a:off x="5329287" y="2548880"/>
          <a:ext cx="428562" cy="2554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30</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0.64784</cdr:x>
      <cdr:y>0.4518</cdr:y>
    </cdr:from>
    <cdr:to>
      <cdr:x>0.69604</cdr:x>
      <cdr:y>0.5159</cdr:y>
    </cdr:to>
    <cdr:sp macro="" textlink="">
      <cdr:nvSpPr>
        <cdr:cNvPr id="10" name="TextBox 9"/>
        <cdr:cNvSpPr txBox="1"/>
      </cdr:nvSpPr>
      <cdr:spPr>
        <a:xfrm xmlns:a="http://schemas.openxmlformats.org/drawingml/2006/main">
          <a:off x="5761335" y="2044824"/>
          <a:ext cx="428651" cy="2901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35</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0.745</cdr:x>
      <cdr:y>0.69045</cdr:y>
    </cdr:from>
    <cdr:to>
      <cdr:x>0.79319</cdr:x>
      <cdr:y>0.75209</cdr:y>
    </cdr:to>
    <cdr:sp macro="" textlink="">
      <cdr:nvSpPr>
        <cdr:cNvPr id="11" name="TextBox 10"/>
        <cdr:cNvSpPr txBox="1"/>
      </cdr:nvSpPr>
      <cdr:spPr>
        <a:xfrm xmlns:a="http://schemas.openxmlformats.org/drawingml/2006/main">
          <a:off x="6625431" y="3124944"/>
          <a:ext cx="428562" cy="278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16</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0.77739</cdr:x>
      <cdr:y>0.57908</cdr:y>
    </cdr:from>
    <cdr:to>
      <cdr:x>0.83362</cdr:x>
      <cdr:y>0.657</cdr:y>
    </cdr:to>
    <cdr:sp macro="" textlink="">
      <cdr:nvSpPr>
        <cdr:cNvPr id="12" name="TextBox 11"/>
        <cdr:cNvSpPr txBox="1"/>
      </cdr:nvSpPr>
      <cdr:spPr>
        <a:xfrm xmlns:a="http://schemas.openxmlformats.org/drawingml/2006/main">
          <a:off x="6913465" y="2620894"/>
          <a:ext cx="500064" cy="3526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21</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0.80168</cdr:x>
      <cdr:y>0.48362</cdr:y>
    </cdr:from>
    <cdr:to>
      <cdr:x>0.85791</cdr:x>
      <cdr:y>0.5349</cdr:y>
    </cdr:to>
    <cdr:sp macro="" textlink="">
      <cdr:nvSpPr>
        <cdr:cNvPr id="13" name="TextBox 12"/>
        <cdr:cNvSpPr txBox="1"/>
      </cdr:nvSpPr>
      <cdr:spPr>
        <a:xfrm xmlns:a="http://schemas.openxmlformats.org/drawingml/2006/main">
          <a:off x="7129487" y="2188840"/>
          <a:ext cx="500063" cy="2320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itchFamily="18" charset="0"/>
              <a:cs typeface="Times New Roman" pitchFamily="18" charset="0"/>
            </a:rPr>
            <a:t>14</a:t>
          </a:r>
          <a:endParaRPr lang="ru-RU" sz="1600" b="1" dirty="0">
            <a:latin typeface="Times New Roman" pitchFamily="18" charset="0"/>
            <a:cs typeface="Times New Roman" pitchFamily="18" charset="0"/>
          </a:endParaRPr>
        </a:p>
      </cdr:txBody>
    </cdr:sp>
  </cdr:relSizeAnchor>
  <cdr:relSizeAnchor xmlns:cdr="http://schemas.openxmlformats.org/drawingml/2006/chartDrawing">
    <cdr:from>
      <cdr:x>0.81831</cdr:x>
      <cdr:y>0.16184</cdr:y>
    </cdr:from>
    <cdr:to>
      <cdr:x>0.90693</cdr:x>
      <cdr:y>0.26088</cdr:y>
    </cdr:to>
    <cdr:sp macro="" textlink="">
      <cdr:nvSpPr>
        <cdr:cNvPr id="14" name="TextBox 13"/>
        <cdr:cNvSpPr txBox="1"/>
      </cdr:nvSpPr>
      <cdr:spPr>
        <a:xfrm xmlns:a="http://schemas.openxmlformats.org/drawingml/2006/main">
          <a:off x="7276805" y="732482"/>
          <a:ext cx="788091" cy="4482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2000" b="1" dirty="0" smtClean="0">
              <a:solidFill>
                <a:srgbClr val="FF0000"/>
              </a:solidFill>
              <a:latin typeface="Times New Roman" pitchFamily="18" charset="0"/>
              <a:cs typeface="Times New Roman" pitchFamily="18" charset="0"/>
            </a:rPr>
            <a:t>132</a:t>
          </a:r>
          <a:endParaRPr lang="ru-RU" sz="2000" b="1"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0.90833</cdr:x>
      <cdr:y>0.16056</cdr:y>
    </cdr:from>
    <cdr:to>
      <cdr:x>0.99883</cdr:x>
      <cdr:y>0.21955</cdr:y>
    </cdr:to>
    <cdr:sp macro="" textlink="">
      <cdr:nvSpPr>
        <cdr:cNvPr id="15" name="TextBox 14"/>
        <cdr:cNvSpPr txBox="1"/>
      </cdr:nvSpPr>
      <cdr:spPr>
        <a:xfrm xmlns:a="http://schemas.openxmlformats.org/drawingml/2006/main">
          <a:off x="8305750" y="980063"/>
          <a:ext cx="82758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800" b="1" dirty="0" smtClean="0">
              <a:solidFill>
                <a:srgbClr val="00B0F0"/>
              </a:solidFill>
              <a:latin typeface="Times New Roman" pitchFamily="18" charset="0"/>
              <a:cs typeface="Times New Roman" pitchFamily="18" charset="0"/>
            </a:rPr>
            <a:t>123</a:t>
          </a:r>
          <a:endParaRPr lang="ru-RU" sz="1800" b="1" dirty="0">
            <a:solidFill>
              <a:srgbClr val="00B0F0"/>
            </a:solidFill>
            <a:latin typeface="Times New Roman" pitchFamily="18" charset="0"/>
            <a:cs typeface="Times New Roman" pitchFamily="18" charset="0"/>
          </a:endParaRPr>
        </a:p>
      </cdr:txBody>
    </cdr:sp>
  </cdr:relSizeAnchor>
  <cdr:relSizeAnchor xmlns:cdr="http://schemas.openxmlformats.org/drawingml/2006/chartDrawing">
    <cdr:from>
      <cdr:x>0.05445</cdr:x>
      <cdr:y>0.89657</cdr:y>
    </cdr:from>
    <cdr:to>
      <cdr:x>1</cdr:x>
      <cdr:y>1</cdr:y>
    </cdr:to>
    <cdr:sp macro="" textlink="">
      <cdr:nvSpPr>
        <cdr:cNvPr id="16" name="TextBox 15"/>
        <cdr:cNvSpPr txBox="1"/>
      </cdr:nvSpPr>
      <cdr:spPr>
        <a:xfrm xmlns:a="http://schemas.openxmlformats.org/drawingml/2006/main">
          <a:off x="497874" y="5472607"/>
          <a:ext cx="8646126" cy="6313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0.72881</cdr:x>
      <cdr:y>0.16542</cdr:y>
    </cdr:from>
    <cdr:to>
      <cdr:x>0.80978</cdr:x>
      <cdr:y>0.22906</cdr:y>
    </cdr:to>
    <cdr:sp macro="" textlink="">
      <cdr:nvSpPr>
        <cdr:cNvPr id="17" name="TextBox 16"/>
        <cdr:cNvSpPr txBox="1"/>
      </cdr:nvSpPr>
      <cdr:spPr>
        <a:xfrm xmlns:a="http://schemas.openxmlformats.org/drawingml/2006/main">
          <a:off x="6481415" y="748680"/>
          <a:ext cx="72008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600" b="1" dirty="0" smtClean="0">
              <a:solidFill>
                <a:srgbClr val="FF0000"/>
              </a:solidFill>
              <a:latin typeface="Times New Roman" pitchFamily="18" charset="0"/>
              <a:cs typeface="Times New Roman" pitchFamily="18" charset="0"/>
            </a:rPr>
            <a:t>134</a:t>
          </a:r>
          <a:endParaRPr lang="ru-RU" sz="1600" b="1" dirty="0">
            <a:solidFill>
              <a:srgbClr val="FF0000"/>
            </a:solidFill>
            <a:latin typeface="Times New Roman" pitchFamily="18" charset="0"/>
            <a:cs typeface="Times New Roman"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0.67602</cdr:x>
      <cdr:y>0.10918</cdr:y>
    </cdr:from>
    <cdr:to>
      <cdr:x>0.74132</cdr:x>
      <cdr:y>0.18061</cdr:y>
    </cdr:to>
    <cdr:sp macro="" textlink="">
      <cdr:nvSpPr>
        <cdr:cNvPr id="2" name="TextBox 1"/>
        <cdr:cNvSpPr txBox="1"/>
      </cdr:nvSpPr>
      <cdr:spPr>
        <a:xfrm xmlns:a="http://schemas.openxmlformats.org/drawingml/2006/main">
          <a:off x="5963964" y="550331"/>
          <a:ext cx="57606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800" b="1" dirty="0" smtClean="0">
              <a:solidFill>
                <a:srgbClr val="FF0000"/>
              </a:solidFill>
              <a:latin typeface="Times New Roman" pitchFamily="18" charset="0"/>
              <a:cs typeface="Times New Roman" pitchFamily="18" charset="0"/>
            </a:rPr>
            <a:t>327</a:t>
          </a:r>
          <a:endParaRPr lang="ru-RU" sz="1800" b="1"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0.79029</cdr:x>
      <cdr:y>0.10918</cdr:y>
    </cdr:from>
    <cdr:to>
      <cdr:x>0.85559</cdr:x>
      <cdr:y>0.16632</cdr:y>
    </cdr:to>
    <cdr:sp macro="" textlink="">
      <cdr:nvSpPr>
        <cdr:cNvPr id="3" name="TextBox 2"/>
        <cdr:cNvSpPr txBox="1"/>
      </cdr:nvSpPr>
      <cdr:spPr>
        <a:xfrm xmlns:a="http://schemas.openxmlformats.org/drawingml/2006/main">
          <a:off x="6972076" y="550331"/>
          <a:ext cx="57606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800" b="1" dirty="0" smtClean="0">
              <a:solidFill>
                <a:srgbClr val="FFFF00"/>
              </a:solidFill>
              <a:latin typeface="Times New Roman" pitchFamily="18" charset="0"/>
              <a:cs typeface="Times New Roman" pitchFamily="18" charset="0"/>
            </a:rPr>
            <a:t>329</a:t>
          </a:r>
          <a:endParaRPr lang="ru-RU" sz="1800" b="1" dirty="0" smtClean="0">
            <a:solidFill>
              <a:srgbClr val="FFFF00"/>
            </a:solidFill>
            <a:latin typeface="Times New Roman" pitchFamily="18" charset="0"/>
            <a:cs typeface="Times New Roman" pitchFamily="18" charset="0"/>
          </a:endParaRPr>
        </a:p>
        <a:p xmlns:a="http://schemas.openxmlformats.org/drawingml/2006/main">
          <a:endParaRPr lang="ru-RU" sz="1100" dirty="0"/>
        </a:p>
      </cdr:txBody>
    </cdr:sp>
  </cdr:relSizeAnchor>
  <cdr:relSizeAnchor xmlns:cdr="http://schemas.openxmlformats.org/drawingml/2006/chartDrawing">
    <cdr:from>
      <cdr:x>0.8964</cdr:x>
      <cdr:y>0.10918</cdr:y>
    </cdr:from>
    <cdr:to>
      <cdr:x>0.96986</cdr:x>
      <cdr:y>0.18061</cdr:y>
    </cdr:to>
    <cdr:sp macro="" textlink="">
      <cdr:nvSpPr>
        <cdr:cNvPr id="4" name="TextBox 3"/>
        <cdr:cNvSpPr txBox="1"/>
      </cdr:nvSpPr>
      <cdr:spPr>
        <a:xfrm xmlns:a="http://schemas.openxmlformats.org/drawingml/2006/main">
          <a:off x="7908180" y="550331"/>
          <a:ext cx="648072"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smtClean="0">
              <a:solidFill>
                <a:srgbClr val="00B0F0"/>
              </a:solidFill>
              <a:latin typeface="Times New Roman" pitchFamily="18" charset="0"/>
              <a:cs typeface="Times New Roman" pitchFamily="18" charset="0"/>
            </a:rPr>
            <a:t>321</a:t>
          </a:r>
          <a:endParaRPr lang="ru-RU" sz="1800" b="1" dirty="0">
            <a:solidFill>
              <a:srgbClr val="00B0F0"/>
            </a:solidFill>
            <a:latin typeface="Times New Roman" pitchFamily="18" charset="0"/>
            <a:cs typeface="Times New Roman" pitchFamily="18" charset="0"/>
          </a:endParaRPr>
        </a:p>
      </cdr:txBody>
    </cdr:sp>
  </cdr:relSizeAnchor>
  <cdr:relSizeAnchor xmlns:cdr="http://schemas.openxmlformats.org/drawingml/2006/chartDrawing">
    <cdr:from>
      <cdr:x>0.26507</cdr:x>
      <cdr:y>0.13197</cdr:y>
    </cdr:from>
    <cdr:to>
      <cdr:x>0.36132</cdr:x>
      <cdr:y>0.19561</cdr:y>
    </cdr:to>
    <cdr:sp macro="" textlink="">
      <cdr:nvSpPr>
        <cdr:cNvPr id="5" name="TextBox 4"/>
        <cdr:cNvSpPr txBox="1"/>
      </cdr:nvSpPr>
      <cdr:spPr>
        <a:xfrm xmlns:a="http://schemas.openxmlformats.org/drawingml/2006/main">
          <a:off x="2181448" y="597272"/>
          <a:ext cx="79208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smtClean="0"/>
            <a:t>11,8%</a:t>
          </a:r>
          <a:endParaRPr lang="ru-RU" sz="1100" b="1" dirty="0"/>
        </a:p>
      </cdr:txBody>
    </cdr:sp>
  </cdr:relSizeAnchor>
  <cdr:relSizeAnchor xmlns:cdr="http://schemas.openxmlformats.org/drawingml/2006/chartDrawing">
    <cdr:from>
      <cdr:x>0.28257</cdr:x>
      <cdr:y>0.32289</cdr:y>
    </cdr:from>
    <cdr:to>
      <cdr:x>0.34382</cdr:x>
      <cdr:y>0.37062</cdr:y>
    </cdr:to>
    <cdr:sp macro="" textlink="">
      <cdr:nvSpPr>
        <cdr:cNvPr id="6" name="TextBox 5"/>
        <cdr:cNvSpPr txBox="1"/>
      </cdr:nvSpPr>
      <cdr:spPr>
        <a:xfrm xmlns:a="http://schemas.openxmlformats.org/drawingml/2006/main">
          <a:off x="2325464" y="1461368"/>
          <a:ext cx="504056"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dirty="0" smtClean="0"/>
            <a:t>14</a:t>
          </a:r>
          <a:r>
            <a:rPr lang="ru-RU" sz="1100" dirty="0" smtClean="0"/>
            <a:t>%</a:t>
          </a:r>
          <a:endParaRPr lang="ru-RU" sz="1100" dirty="0"/>
        </a:p>
      </cdr:txBody>
    </cdr:sp>
  </cdr:relSizeAnchor>
  <cdr:relSizeAnchor xmlns:cdr="http://schemas.openxmlformats.org/drawingml/2006/chartDrawing">
    <cdr:from>
      <cdr:x>0.30007</cdr:x>
      <cdr:y>0.52972</cdr:y>
    </cdr:from>
    <cdr:to>
      <cdr:x>0.38757</cdr:x>
      <cdr:y>0.57745</cdr:y>
    </cdr:to>
    <cdr:sp macro="" textlink="">
      <cdr:nvSpPr>
        <cdr:cNvPr id="7" name="TextBox 6"/>
        <cdr:cNvSpPr txBox="1"/>
      </cdr:nvSpPr>
      <cdr:spPr>
        <a:xfrm xmlns:a="http://schemas.openxmlformats.org/drawingml/2006/main">
          <a:off x="2469480" y="2397472"/>
          <a:ext cx="72008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dirty="0" smtClean="0"/>
            <a:t>54,8</a:t>
          </a:r>
          <a:r>
            <a:rPr lang="ru-RU" sz="1100" dirty="0" smtClean="0"/>
            <a:t>%</a:t>
          </a:r>
          <a:endParaRPr lang="ru-RU" sz="1100" dirty="0"/>
        </a:p>
      </cdr:txBody>
    </cdr:sp>
  </cdr:relSizeAnchor>
  <cdr:relSizeAnchor xmlns:cdr="http://schemas.openxmlformats.org/drawingml/2006/chartDrawing">
    <cdr:from>
      <cdr:x>0.37007</cdr:x>
      <cdr:y>0.78428</cdr:y>
    </cdr:from>
    <cdr:to>
      <cdr:x>0.48382</cdr:x>
      <cdr:y>0.83201</cdr:y>
    </cdr:to>
    <cdr:sp macro="" textlink="">
      <cdr:nvSpPr>
        <cdr:cNvPr id="8" name="TextBox 7"/>
        <cdr:cNvSpPr txBox="1"/>
      </cdr:nvSpPr>
      <cdr:spPr>
        <a:xfrm xmlns:a="http://schemas.openxmlformats.org/drawingml/2006/main">
          <a:off x="3045544" y="3549600"/>
          <a:ext cx="936104"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dirty="0" smtClean="0"/>
            <a:t>84</a:t>
          </a:r>
          <a:r>
            <a:rPr lang="ru-RU" sz="1100" dirty="0" smtClean="0"/>
            <a:t>%</a:t>
          </a:r>
          <a:endParaRPr lang="ru-RU" sz="1100" dirty="0"/>
        </a:p>
      </cdr:txBody>
    </cdr:sp>
  </cdr:relSizeAnchor>
  <cdr:relSizeAnchor xmlns:cdr="http://schemas.openxmlformats.org/drawingml/2006/chartDrawing">
    <cdr:from>
      <cdr:x>0.37882</cdr:x>
      <cdr:y>0.59336</cdr:y>
    </cdr:from>
    <cdr:to>
      <cdr:x>0.44882</cdr:x>
      <cdr:y>0.64109</cdr:y>
    </cdr:to>
    <cdr:sp macro="" textlink="">
      <cdr:nvSpPr>
        <cdr:cNvPr id="9" name="TextBox 8"/>
        <cdr:cNvSpPr txBox="1"/>
      </cdr:nvSpPr>
      <cdr:spPr>
        <a:xfrm xmlns:a="http://schemas.openxmlformats.org/drawingml/2006/main">
          <a:off x="3117552" y="2685504"/>
          <a:ext cx="576064"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dirty="0" smtClean="0"/>
            <a:t>56</a:t>
          </a:r>
          <a:r>
            <a:rPr lang="ru-RU" sz="1100" dirty="0" smtClean="0"/>
            <a:t>%</a:t>
          </a:r>
          <a:endParaRPr lang="ru-RU" sz="1100" dirty="0"/>
        </a:p>
      </cdr:txBody>
    </cdr:sp>
  </cdr:relSizeAnchor>
  <cdr:relSizeAnchor xmlns:cdr="http://schemas.openxmlformats.org/drawingml/2006/chartDrawing">
    <cdr:from>
      <cdr:x>0.28</cdr:x>
      <cdr:y>0.38653</cdr:y>
    </cdr:from>
    <cdr:to>
      <cdr:x>0.3675</cdr:x>
      <cdr:y>0.44548</cdr:y>
    </cdr:to>
    <cdr:sp macro="" textlink="">
      <cdr:nvSpPr>
        <cdr:cNvPr id="10" name="TextBox 9"/>
        <cdr:cNvSpPr txBox="1"/>
      </cdr:nvSpPr>
      <cdr:spPr>
        <a:xfrm xmlns:a="http://schemas.openxmlformats.org/drawingml/2006/main">
          <a:off x="2304257" y="1749420"/>
          <a:ext cx="720080" cy="2668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dirty="0" smtClean="0"/>
            <a:t>14,3</a:t>
          </a:r>
          <a:r>
            <a:rPr lang="ru-RU" sz="1100" dirty="0" smtClean="0"/>
            <a:t>%</a:t>
          </a:r>
          <a:endParaRPr lang="ru-RU" sz="1100" dirty="0"/>
        </a:p>
      </cdr:txBody>
    </cdr:sp>
  </cdr:relSizeAnchor>
  <cdr:relSizeAnchor xmlns:cdr="http://schemas.openxmlformats.org/drawingml/2006/chartDrawing">
    <cdr:from>
      <cdr:x>0.28257</cdr:x>
      <cdr:y>0.21152</cdr:y>
    </cdr:from>
    <cdr:to>
      <cdr:x>0.33507</cdr:x>
      <cdr:y>0.24334</cdr:y>
    </cdr:to>
    <cdr:sp macro="" textlink="">
      <cdr:nvSpPr>
        <cdr:cNvPr id="11" name="TextBox 10"/>
        <cdr:cNvSpPr txBox="1"/>
      </cdr:nvSpPr>
      <cdr:spPr>
        <a:xfrm xmlns:a="http://schemas.openxmlformats.org/drawingml/2006/main">
          <a:off x="2325464" y="957312"/>
          <a:ext cx="432048"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0.40075</cdr:x>
      <cdr:y>0.20428</cdr:y>
    </cdr:from>
    <cdr:to>
      <cdr:x>0.47857</cdr:x>
      <cdr:y>0.26436</cdr:y>
    </cdr:to>
    <cdr:sp macro="" textlink="">
      <cdr:nvSpPr>
        <cdr:cNvPr id="3" name="TextBox 2"/>
        <cdr:cNvSpPr txBox="1"/>
      </cdr:nvSpPr>
      <cdr:spPr>
        <a:xfrm xmlns:a="http://schemas.openxmlformats.org/drawingml/2006/main">
          <a:off x="3707904" y="1224136"/>
          <a:ext cx="72008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0.18283</cdr:x>
      <cdr:y>0.36049</cdr:y>
    </cdr:from>
    <cdr:to>
      <cdr:x>0.23731</cdr:x>
      <cdr:y>0.40856</cdr:y>
    </cdr:to>
    <cdr:sp macro="" textlink="">
      <cdr:nvSpPr>
        <cdr:cNvPr id="6" name="TextBox 5"/>
        <cdr:cNvSpPr txBox="1"/>
      </cdr:nvSpPr>
      <cdr:spPr>
        <a:xfrm xmlns:a="http://schemas.openxmlformats.org/drawingml/2006/main">
          <a:off x="1691680" y="2160240"/>
          <a:ext cx="50405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0.1984</cdr:x>
      <cdr:y>0.44461</cdr:y>
    </cdr:from>
    <cdr:to>
      <cdr:x>0.26844</cdr:x>
      <cdr:y>0.50469</cdr:y>
    </cdr:to>
    <cdr:sp macro="" textlink="">
      <cdr:nvSpPr>
        <cdr:cNvPr id="7" name="TextBox 6"/>
        <cdr:cNvSpPr txBox="1"/>
      </cdr:nvSpPr>
      <cdr:spPr>
        <a:xfrm xmlns:a="http://schemas.openxmlformats.org/drawingml/2006/main">
          <a:off x="1835696" y="2664296"/>
          <a:ext cx="648072"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0.29179</cdr:x>
      <cdr:y>0.55276</cdr:y>
    </cdr:from>
    <cdr:to>
      <cdr:x>0.34627</cdr:x>
      <cdr:y>0.58881</cdr:y>
    </cdr:to>
    <cdr:sp macro="" textlink="">
      <cdr:nvSpPr>
        <cdr:cNvPr id="8" name="TextBox 7"/>
        <cdr:cNvSpPr txBox="1"/>
      </cdr:nvSpPr>
      <cdr:spPr>
        <a:xfrm xmlns:a="http://schemas.openxmlformats.org/drawingml/2006/main">
          <a:off x="2699792" y="3312368"/>
          <a:ext cx="504056"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0.59531</cdr:x>
      <cdr:y>0.51671</cdr:y>
    </cdr:from>
    <cdr:to>
      <cdr:x>0.65757</cdr:x>
      <cdr:y>0.57679</cdr:y>
    </cdr:to>
    <cdr:sp macro="" textlink="">
      <cdr:nvSpPr>
        <cdr:cNvPr id="9" name="TextBox 8"/>
        <cdr:cNvSpPr txBox="1"/>
      </cdr:nvSpPr>
      <cdr:spPr>
        <a:xfrm xmlns:a="http://schemas.openxmlformats.org/drawingml/2006/main">
          <a:off x="5508104" y="3096344"/>
          <a:ext cx="57606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0.395</cdr:x>
      <cdr:y>0.16542</cdr:y>
    </cdr:from>
    <cdr:to>
      <cdr:x>0.48839</cdr:x>
      <cdr:y>0.21348</cdr:y>
    </cdr:to>
    <cdr:sp macro="" textlink="">
      <cdr:nvSpPr>
        <cdr:cNvPr id="10" name="TextBox 9"/>
        <cdr:cNvSpPr txBox="1"/>
      </cdr:nvSpPr>
      <cdr:spPr>
        <a:xfrm xmlns:a="http://schemas.openxmlformats.org/drawingml/2006/main">
          <a:off x="3250704" y="748680"/>
          <a:ext cx="768563" cy="2175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100" dirty="0" smtClean="0"/>
            <a:t>10,6</a:t>
          </a:r>
          <a:r>
            <a:rPr lang="ru-RU" sz="1100" dirty="0" smtClean="0"/>
            <a:t>%</a:t>
          </a:r>
          <a:endParaRPr lang="ru-RU" sz="1100" dirty="0"/>
        </a:p>
      </cdr:txBody>
    </cdr:sp>
  </cdr:relSizeAnchor>
  <cdr:relSizeAnchor xmlns:cdr="http://schemas.openxmlformats.org/drawingml/2006/chartDrawing">
    <cdr:from>
      <cdr:x>0.255</cdr:x>
      <cdr:y>0.19724</cdr:y>
    </cdr:from>
    <cdr:to>
      <cdr:x>0.34061</cdr:x>
      <cdr:y>0.25732</cdr:y>
    </cdr:to>
    <cdr:sp macro="" textlink="">
      <cdr:nvSpPr>
        <cdr:cNvPr id="11" name="TextBox 10"/>
        <cdr:cNvSpPr txBox="1"/>
      </cdr:nvSpPr>
      <cdr:spPr>
        <a:xfrm xmlns:a="http://schemas.openxmlformats.org/drawingml/2006/main">
          <a:off x="2098576" y="892696"/>
          <a:ext cx="704536" cy="271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dirty="0" smtClean="0"/>
            <a:t>9,8%</a:t>
          </a:r>
          <a:endParaRPr lang="ru-RU" sz="1100" dirty="0"/>
        </a:p>
      </cdr:txBody>
    </cdr:sp>
  </cdr:relSizeAnchor>
  <cdr:relSizeAnchor xmlns:cdr="http://schemas.openxmlformats.org/drawingml/2006/chartDrawing">
    <cdr:from>
      <cdr:x>0.15565</cdr:x>
      <cdr:y>0.34366</cdr:y>
    </cdr:from>
    <cdr:to>
      <cdr:x>0.29574</cdr:x>
      <cdr:y>0.40375</cdr:y>
    </cdr:to>
    <cdr:sp macro="" textlink="">
      <cdr:nvSpPr>
        <cdr:cNvPr id="12" name="TextBox 11"/>
        <cdr:cNvSpPr txBox="1"/>
      </cdr:nvSpPr>
      <cdr:spPr>
        <a:xfrm xmlns:a="http://schemas.openxmlformats.org/drawingml/2006/main">
          <a:off x="1440160" y="2059384"/>
          <a:ext cx="129614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dirty="0" smtClean="0"/>
            <a:t>9%</a:t>
          </a:r>
          <a:endParaRPr lang="ru-RU" sz="1100" dirty="0"/>
        </a:p>
      </cdr:txBody>
    </cdr:sp>
  </cdr:relSizeAnchor>
  <cdr:relSizeAnchor xmlns:cdr="http://schemas.openxmlformats.org/drawingml/2006/chartDrawing">
    <cdr:from>
      <cdr:x>0.20235</cdr:x>
      <cdr:y>0.48786</cdr:y>
    </cdr:from>
    <cdr:to>
      <cdr:x>0.28795</cdr:x>
      <cdr:y>0.54726</cdr:y>
    </cdr:to>
    <cdr:sp macro="" textlink="">
      <cdr:nvSpPr>
        <cdr:cNvPr id="13" name="TextBox 12"/>
        <cdr:cNvSpPr txBox="1"/>
      </cdr:nvSpPr>
      <cdr:spPr>
        <a:xfrm xmlns:a="http://schemas.openxmlformats.org/drawingml/2006/main">
          <a:off x="1665260" y="2208036"/>
          <a:ext cx="704453" cy="2688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smtClean="0">
              <a:solidFill>
                <a:schemeClr val="bg1"/>
              </a:solidFill>
            </a:rPr>
            <a:t>10,1%</a:t>
          </a:r>
          <a:endParaRPr lang="ru-RU" sz="1100" b="1" dirty="0">
            <a:solidFill>
              <a:schemeClr val="bg1"/>
            </a:solidFill>
          </a:endParaRPr>
        </a:p>
      </cdr:txBody>
    </cdr:sp>
  </cdr:relSizeAnchor>
  <cdr:relSizeAnchor xmlns:cdr="http://schemas.openxmlformats.org/drawingml/2006/chartDrawing">
    <cdr:from>
      <cdr:x>0.28125</cdr:x>
      <cdr:y>0.57908</cdr:y>
    </cdr:from>
    <cdr:to>
      <cdr:x>0.34351</cdr:x>
      <cdr:y>0.63595</cdr:y>
    </cdr:to>
    <cdr:sp macro="" textlink="">
      <cdr:nvSpPr>
        <cdr:cNvPr id="14" name="TextBox 13"/>
        <cdr:cNvSpPr txBox="1"/>
      </cdr:nvSpPr>
      <cdr:spPr>
        <a:xfrm xmlns:a="http://schemas.openxmlformats.org/drawingml/2006/main">
          <a:off x="2314600" y="2620888"/>
          <a:ext cx="512375" cy="2573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dirty="0" smtClean="0"/>
            <a:t>2,7%</a:t>
          </a:r>
          <a:endParaRPr lang="ru-RU" sz="1100" dirty="0"/>
        </a:p>
      </cdr:txBody>
    </cdr:sp>
  </cdr:relSizeAnchor>
  <cdr:relSizeAnchor xmlns:cdr="http://schemas.openxmlformats.org/drawingml/2006/chartDrawing">
    <cdr:from>
      <cdr:x>0.59925</cdr:x>
      <cdr:y>0.57198</cdr:y>
    </cdr:from>
    <cdr:to>
      <cdr:x>0.73934</cdr:x>
      <cdr:y>0.69214</cdr:y>
    </cdr:to>
    <cdr:sp macro="" textlink="">
      <cdr:nvSpPr>
        <cdr:cNvPr id="15" name="TextBox 14"/>
        <cdr:cNvSpPr txBox="1"/>
      </cdr:nvSpPr>
      <cdr:spPr>
        <a:xfrm xmlns:a="http://schemas.openxmlformats.org/drawingml/2006/main">
          <a:off x="5544616" y="3427536"/>
          <a:ext cx="1296144" cy="72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smtClean="0">
              <a:solidFill>
                <a:schemeClr val="bg1"/>
              </a:solidFill>
            </a:rPr>
            <a:t>39,2%</a:t>
          </a:r>
          <a:endParaRPr lang="ru-RU" sz="1200" b="1" dirty="0">
            <a:solidFill>
              <a:schemeClr val="bg1"/>
            </a:solidFill>
          </a:endParaRPr>
        </a:p>
      </cdr:txBody>
    </cdr:sp>
  </cdr:relSizeAnchor>
  <cdr:relSizeAnchor xmlns:cdr="http://schemas.openxmlformats.org/drawingml/2006/chartDrawing">
    <cdr:from>
      <cdr:x>0.71</cdr:x>
      <cdr:y>0.21315</cdr:y>
    </cdr:from>
    <cdr:to>
      <cdr:x>0.77125</cdr:x>
      <cdr:y>0.27679</cdr:y>
    </cdr:to>
    <cdr:sp macro="" textlink="">
      <cdr:nvSpPr>
        <cdr:cNvPr id="16" name="TextBox 15"/>
        <cdr:cNvSpPr txBox="1"/>
      </cdr:nvSpPr>
      <cdr:spPr>
        <a:xfrm xmlns:a="http://schemas.openxmlformats.org/drawingml/2006/main">
          <a:off x="5842992" y="964704"/>
          <a:ext cx="50405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smtClean="0">
              <a:solidFill>
                <a:srgbClr val="000058"/>
              </a:solidFill>
            </a:rPr>
            <a:t>3,9%</a:t>
          </a:r>
          <a:endParaRPr lang="ru-RU" sz="1100" b="1" dirty="0">
            <a:solidFill>
              <a:srgbClr val="000058"/>
            </a:solidFill>
          </a:endParaRPr>
        </a:p>
      </cdr:txBody>
    </cdr:sp>
  </cdr:relSizeAnchor>
  <cdr:relSizeAnchor xmlns:cdr="http://schemas.openxmlformats.org/drawingml/2006/chartDrawing">
    <cdr:from>
      <cdr:x>0.6225</cdr:x>
      <cdr:y>0.18133</cdr:y>
    </cdr:from>
    <cdr:to>
      <cdr:x>0.69255</cdr:x>
      <cdr:y>0.24141</cdr:y>
    </cdr:to>
    <cdr:sp macro="" textlink="">
      <cdr:nvSpPr>
        <cdr:cNvPr id="17" name="TextBox 16"/>
        <cdr:cNvSpPr txBox="1"/>
      </cdr:nvSpPr>
      <cdr:spPr>
        <a:xfrm xmlns:a="http://schemas.openxmlformats.org/drawingml/2006/main">
          <a:off x="5122912" y="820688"/>
          <a:ext cx="576484" cy="271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smtClean="0">
              <a:solidFill>
                <a:schemeClr val="bg1"/>
              </a:solidFill>
            </a:rPr>
            <a:t>8,6%</a:t>
          </a:r>
          <a:endParaRPr lang="ru-RU" sz="1100" b="1" dirty="0">
            <a:solidFill>
              <a:schemeClr val="bg1"/>
            </a:solidFill>
          </a:endParaRPr>
        </a:p>
      </cdr:txBody>
    </cdr:sp>
  </cdr:relSizeAnchor>
  <cdr:relSizeAnchor xmlns:cdr="http://schemas.openxmlformats.org/drawingml/2006/chartDrawing">
    <cdr:from>
      <cdr:x>0.50875</cdr:x>
      <cdr:y>0.16542</cdr:y>
    </cdr:from>
    <cdr:to>
      <cdr:x>0.57879</cdr:x>
      <cdr:y>0.21349</cdr:y>
    </cdr:to>
    <cdr:sp macro="" textlink="">
      <cdr:nvSpPr>
        <cdr:cNvPr id="18" name="TextBox 17"/>
        <cdr:cNvSpPr txBox="1"/>
      </cdr:nvSpPr>
      <cdr:spPr>
        <a:xfrm xmlns:a="http://schemas.openxmlformats.org/drawingml/2006/main">
          <a:off x="4186808" y="748680"/>
          <a:ext cx="576401" cy="217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dirty="0" smtClean="0"/>
            <a:t>5,8%</a:t>
          </a:r>
          <a:endParaRPr lang="ru-RU"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0.51392</cdr:x>
      <cdr:y>0.83515</cdr:y>
    </cdr:from>
    <cdr:to>
      <cdr:x>0.60157</cdr:x>
      <cdr:y>0.89566</cdr:y>
    </cdr:to>
    <cdr:sp macro="" textlink="">
      <cdr:nvSpPr>
        <cdr:cNvPr id="2" name="TextBox 1"/>
        <cdr:cNvSpPr txBox="1"/>
      </cdr:nvSpPr>
      <cdr:spPr>
        <a:xfrm xmlns:a="http://schemas.openxmlformats.org/drawingml/2006/main">
          <a:off x="4644008" y="4968552"/>
          <a:ext cx="792049" cy="3599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400" b="1" dirty="0" smtClean="0">
              <a:latin typeface="Times New Roman" pitchFamily="18" charset="0"/>
              <a:cs typeface="Times New Roman" pitchFamily="18" charset="0"/>
            </a:rPr>
            <a:t>7,7</a:t>
          </a:r>
          <a:r>
            <a:rPr lang="ru-RU"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cdr:txBody>
    </cdr:sp>
  </cdr:relSizeAnchor>
  <cdr:relSizeAnchor xmlns:cdr="http://schemas.openxmlformats.org/drawingml/2006/chartDrawing">
    <cdr:from>
      <cdr:x>0.18721</cdr:x>
      <cdr:y>0.84726</cdr:y>
    </cdr:from>
    <cdr:to>
      <cdr:x>0.2908</cdr:x>
      <cdr:y>0.89567</cdr:y>
    </cdr:to>
    <cdr:sp macro="" textlink="">
      <cdr:nvSpPr>
        <cdr:cNvPr id="3" name="TextBox 2"/>
        <cdr:cNvSpPr txBox="1"/>
      </cdr:nvSpPr>
      <cdr:spPr>
        <a:xfrm xmlns:a="http://schemas.openxmlformats.org/drawingml/2006/main">
          <a:off x="1691680" y="5040560"/>
          <a:ext cx="936091" cy="2880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latin typeface="Times New Roman" pitchFamily="18" charset="0"/>
              <a:cs typeface="Times New Roman" pitchFamily="18" charset="0"/>
            </a:rPr>
            <a:t>4,9%</a:t>
          </a:r>
          <a:endParaRPr lang="ru-RU" sz="1400" b="1" dirty="0">
            <a:latin typeface="Times New Roman" pitchFamily="18" charset="0"/>
            <a:cs typeface="Times New Roman" pitchFamily="18" charset="0"/>
          </a:endParaRPr>
        </a:p>
      </cdr:txBody>
    </cdr:sp>
  </cdr:relSizeAnchor>
  <cdr:relSizeAnchor xmlns:cdr="http://schemas.openxmlformats.org/drawingml/2006/chartDrawing">
    <cdr:from>
      <cdr:x>0.8725</cdr:x>
      <cdr:y>0.8463</cdr:y>
    </cdr:from>
    <cdr:to>
      <cdr:x>0.97369</cdr:x>
      <cdr:y>1</cdr:y>
    </cdr:to>
    <cdr:sp macro="" textlink="">
      <cdr:nvSpPr>
        <cdr:cNvPr id="4" name="TextBox 3"/>
        <cdr:cNvSpPr txBox="1"/>
      </cdr:nvSpPr>
      <cdr:spPr>
        <a:xfrm xmlns:a="http://schemas.openxmlformats.org/drawingml/2006/main">
          <a:off x="7884368" y="53285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0.84063</cdr:x>
      <cdr:y>0.85936</cdr:y>
    </cdr:from>
    <cdr:to>
      <cdr:x>0.92031</cdr:x>
      <cdr:y>0.89567</cdr:y>
    </cdr:to>
    <cdr:sp macro="" textlink="">
      <cdr:nvSpPr>
        <cdr:cNvPr id="5" name="TextBox 4"/>
        <cdr:cNvSpPr txBox="1"/>
      </cdr:nvSpPr>
      <cdr:spPr>
        <a:xfrm xmlns:a="http://schemas.openxmlformats.org/drawingml/2006/main">
          <a:off x="7596336" y="5112568"/>
          <a:ext cx="72008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kk-KZ" sz="1200" b="1" dirty="0" smtClean="0"/>
            <a:t>6,0</a:t>
          </a:r>
          <a:r>
            <a:rPr lang="ru-RU" sz="1200" b="1" dirty="0" smtClean="0"/>
            <a:t>%</a:t>
          </a:r>
          <a:endParaRPr lang="ru-RU" sz="1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52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2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2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BD9D6B2-887E-417B-9F68-4B29F24B6D48}" type="slidenum">
              <a:rPr lang="en-US"/>
              <a:pPr>
                <a:defRPr/>
              </a:pPr>
              <a:t>‹#›</a:t>
            </a:fld>
            <a:endParaRPr lang="en-US"/>
          </a:p>
        </p:txBody>
      </p:sp>
    </p:spTree>
    <p:extLst>
      <p:ext uri="{BB962C8B-B14F-4D97-AF65-F5344CB8AC3E}">
        <p14:creationId xmlns:p14="http://schemas.microsoft.com/office/powerpoint/2010/main" xmlns="" val="304162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49A0730-6CE2-4A79-A8EB-8895A17CBB39}" type="slidenum">
              <a:rPr lang="en-US"/>
              <a:pPr>
                <a:defRPr/>
              </a:pPr>
              <a:t>‹#›</a:t>
            </a:fld>
            <a:endParaRPr lang="en-US"/>
          </a:p>
        </p:txBody>
      </p:sp>
    </p:spTree>
    <p:extLst>
      <p:ext uri="{BB962C8B-B14F-4D97-AF65-F5344CB8AC3E}">
        <p14:creationId xmlns:p14="http://schemas.microsoft.com/office/powerpoint/2010/main" xmlns="" val="14743636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49A0730-6CE2-4A79-A8EB-8895A17CBB39}" type="slidenum">
              <a:rPr lang="en-US" smtClean="0"/>
              <a:pPr>
                <a:defRPr/>
              </a:pPr>
              <a:t>3</a:t>
            </a:fld>
            <a:endParaRPr lang="en-US"/>
          </a:p>
        </p:txBody>
      </p:sp>
    </p:spTree>
    <p:extLst>
      <p:ext uri="{BB962C8B-B14F-4D97-AF65-F5344CB8AC3E}">
        <p14:creationId xmlns:p14="http://schemas.microsoft.com/office/powerpoint/2010/main" xmlns="" val="379129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749A0730-6CE2-4A79-A8EB-8895A17CBB39}" type="slidenum">
              <a:rPr lang="en-US" smtClean="0"/>
              <a:pPr>
                <a:defRPr/>
              </a:pPr>
              <a:t>5</a:t>
            </a:fld>
            <a:endParaRPr lang="en-US"/>
          </a:p>
        </p:txBody>
      </p:sp>
    </p:spTree>
    <p:extLst>
      <p:ext uri="{BB962C8B-B14F-4D97-AF65-F5344CB8AC3E}">
        <p14:creationId xmlns:p14="http://schemas.microsoft.com/office/powerpoint/2010/main" xmlns="" val="387095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17</a:t>
            </a:fld>
            <a:endParaRPr lang="de-DE" dirty="0"/>
          </a:p>
        </p:txBody>
      </p:sp>
      <p:sp>
        <p:nvSpPr>
          <p:cNvPr id="97283" name="Rectangle 7"/>
          <p:cNvSpPr txBox="1">
            <a:spLocks noGrp="1" noChangeArrowheads="1"/>
          </p:cNvSpPr>
          <p:nvPr/>
        </p:nvSpPr>
        <p:spPr bwMode="auto">
          <a:xfrm>
            <a:off x="3887788" y="8689976"/>
            <a:ext cx="2970212" cy="45402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17</a:t>
            </a:fld>
            <a:endParaRPr lang="en-GB" sz="1300" dirty="0"/>
          </a:p>
        </p:txBody>
      </p:sp>
      <p:sp>
        <p:nvSpPr>
          <p:cNvPr id="97284" name="Rectangle 2"/>
          <p:cNvSpPr>
            <a:spLocks noGrp="1" noRot="1" noChangeAspect="1" noChangeArrowheads="1" noTextEdit="1"/>
          </p:cNvSpPr>
          <p:nvPr>
            <p:ph type="sldImg"/>
          </p:nvPr>
        </p:nvSpPr>
        <p:spPr>
          <a:xfrm>
            <a:off x="1143000" y="685800"/>
            <a:ext cx="4573588" cy="3430588"/>
          </a:xfrm>
          <a:ln/>
        </p:spPr>
      </p:sp>
      <p:sp>
        <p:nvSpPr>
          <p:cNvPr id="97285" name="Rectangle 3"/>
          <p:cNvSpPr>
            <a:spLocks noGrp="1" noChangeArrowheads="1"/>
          </p:cNvSpPr>
          <p:nvPr>
            <p:ph type="body" idx="1"/>
          </p:nvPr>
        </p:nvSpPr>
        <p:spPr>
          <a:xfrm>
            <a:off x="914401" y="4343400"/>
            <a:ext cx="5029200" cy="4114800"/>
          </a:xfrm>
          <a:noFill/>
          <a:ln/>
        </p:spPr>
        <p:txBody>
          <a:bodyPr lIns="94824" tIns="47416" rIns="94824" bIns="47416"/>
          <a:lstStyle/>
          <a:p>
            <a:pPr eaLnBrk="1" hangingPunct="1"/>
            <a:endParaRPr lang="de-DE" noProof="1" smtClean="0">
              <a:cs typeface="Arial" pitchFamily="34" charset="0"/>
            </a:endParaRPr>
          </a:p>
        </p:txBody>
      </p:sp>
    </p:spTree>
    <p:extLst>
      <p:ext uri="{BB962C8B-B14F-4D97-AF65-F5344CB8AC3E}">
        <p14:creationId xmlns:p14="http://schemas.microsoft.com/office/powerpoint/2010/main" xmlns="" val="8798529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9"/>
          <p:cNvSpPr>
            <a:spLocks noChangeArrowheads="1"/>
          </p:cNvSpPr>
          <p:nvPr/>
        </p:nvSpPr>
        <p:spPr bwMode="hidden">
          <a:xfrm>
            <a:off x="0" y="4830763"/>
            <a:ext cx="9170988" cy="1809750"/>
          </a:xfrm>
          <a:prstGeom prst="rect">
            <a:avLst/>
          </a:prstGeom>
          <a:gradFill rotWithShape="1">
            <a:gsLst>
              <a:gs pos="0">
                <a:srgbClr val="000066">
                  <a:gamma/>
                  <a:tint val="0"/>
                  <a:invGamma/>
                  <a:alpha val="0"/>
                </a:srgbClr>
              </a:gs>
              <a:gs pos="50000">
                <a:srgbClr val="000066">
                  <a:alpha val="50000"/>
                </a:srgbClr>
              </a:gs>
              <a:gs pos="100000">
                <a:srgbClr val="000066">
                  <a:gamma/>
                  <a:tint val="0"/>
                  <a:invGamma/>
                  <a:alpha val="0"/>
                </a:srgbClr>
              </a:gs>
            </a:gsLst>
            <a:lin ang="5400000" scaled="1"/>
          </a:gradFill>
          <a:ln w="9525">
            <a:noFill/>
            <a:miter lim="800000"/>
            <a:headEnd/>
            <a:tailEnd/>
          </a:ln>
          <a:effectLst/>
        </p:spPr>
        <p:txBody>
          <a:bodyPr wrap="none" anchor="ctr"/>
          <a:lstStyle/>
          <a:p>
            <a:pPr>
              <a:defRPr/>
            </a:pPr>
            <a:endParaRPr lang="ru-RU"/>
          </a:p>
        </p:txBody>
      </p:sp>
      <p:sp>
        <p:nvSpPr>
          <p:cNvPr id="5" name="Rectangle 30"/>
          <p:cNvSpPr>
            <a:spLocks noChangeArrowheads="1"/>
          </p:cNvSpPr>
          <p:nvPr/>
        </p:nvSpPr>
        <p:spPr bwMode="gray">
          <a:xfrm>
            <a:off x="0" y="5291138"/>
            <a:ext cx="9144000" cy="876300"/>
          </a:xfrm>
          <a:prstGeom prst="rect">
            <a:avLst/>
          </a:prstGeom>
          <a:gradFill rotWithShape="1">
            <a:gsLst>
              <a:gs pos="0">
                <a:schemeClr val="tx1">
                  <a:alpha val="27000"/>
                </a:schemeClr>
              </a:gs>
              <a:gs pos="100000">
                <a:schemeClr val="tx1">
                  <a:gamma/>
                  <a:shade val="72941"/>
                  <a:invGamma/>
                  <a:alpha val="89999"/>
                </a:schemeClr>
              </a:gs>
            </a:gsLst>
            <a:lin ang="0" scaled="1"/>
          </a:gradFill>
          <a:ln w="9525">
            <a:noFill/>
            <a:miter lim="800000"/>
            <a:headEnd/>
            <a:tailEnd/>
          </a:ln>
          <a:effectLst/>
        </p:spPr>
        <p:txBody>
          <a:bodyPr wrap="none" anchor="ctr"/>
          <a:lstStyle/>
          <a:p>
            <a:pPr>
              <a:defRPr/>
            </a:pPr>
            <a:endParaRPr lang="ru-RU"/>
          </a:p>
        </p:txBody>
      </p:sp>
      <p:sp>
        <p:nvSpPr>
          <p:cNvPr id="6" name="Oval 32"/>
          <p:cNvSpPr>
            <a:spLocks noChangeArrowheads="1"/>
          </p:cNvSpPr>
          <p:nvPr/>
        </p:nvSpPr>
        <p:spPr bwMode="gray">
          <a:xfrm>
            <a:off x="201613" y="4481513"/>
            <a:ext cx="1133475" cy="1157287"/>
          </a:xfrm>
          <a:prstGeom prst="ellipse">
            <a:avLst/>
          </a:prstGeom>
          <a:blipFill dpi="0" rotWithShape="1">
            <a:blip r:embed="rId3" cstate="print"/>
            <a:srcRect/>
            <a:stretch>
              <a:fillRect/>
            </a:stretch>
          </a:blipFill>
          <a:ln w="38100">
            <a:solidFill>
              <a:srgbClr val="FFFFFF"/>
            </a:solidFill>
            <a:round/>
            <a:headEnd/>
            <a:tailEnd/>
          </a:ln>
          <a:effectLst>
            <a:outerShdw dist="71842" dir="2700000" algn="ctr" rotWithShape="0">
              <a:srgbClr val="000000">
                <a:alpha val="50000"/>
              </a:srgbClr>
            </a:outerShdw>
          </a:effectLst>
        </p:spPr>
        <p:txBody>
          <a:bodyPr wrap="none" anchor="ctr"/>
          <a:lstStyle/>
          <a:p>
            <a:pPr>
              <a:defRPr/>
            </a:pPr>
            <a:endParaRPr lang="ru-RU"/>
          </a:p>
        </p:txBody>
      </p:sp>
      <p:sp>
        <p:nvSpPr>
          <p:cNvPr id="7" name="Oval 33"/>
          <p:cNvSpPr>
            <a:spLocks noChangeArrowheads="1"/>
          </p:cNvSpPr>
          <p:nvPr/>
        </p:nvSpPr>
        <p:spPr bwMode="gray">
          <a:xfrm>
            <a:off x="1562100" y="4481513"/>
            <a:ext cx="1133475" cy="1157287"/>
          </a:xfrm>
          <a:prstGeom prst="ellipse">
            <a:avLst/>
          </a:prstGeom>
          <a:blipFill dpi="0" rotWithShape="1">
            <a:blip r:embed="rId4" cstate="print"/>
            <a:srcRect/>
            <a:stretch>
              <a:fillRect/>
            </a:stretch>
          </a:blipFill>
          <a:ln w="38100">
            <a:solidFill>
              <a:srgbClr val="FFFFFF"/>
            </a:solidFill>
            <a:round/>
            <a:headEnd/>
            <a:tailEnd/>
          </a:ln>
          <a:effectLst>
            <a:outerShdw dist="71842" dir="2700000" algn="ctr" rotWithShape="0">
              <a:srgbClr val="000000">
                <a:alpha val="50000"/>
              </a:srgbClr>
            </a:outerShdw>
          </a:effectLst>
        </p:spPr>
        <p:txBody>
          <a:bodyPr wrap="none" anchor="ctr"/>
          <a:lstStyle/>
          <a:p>
            <a:pPr>
              <a:defRPr/>
            </a:pPr>
            <a:endParaRPr lang="ru-RU"/>
          </a:p>
        </p:txBody>
      </p:sp>
      <p:pic>
        <p:nvPicPr>
          <p:cNvPr id="8" name="Picture 34" descr="5"/>
          <p:cNvPicPr>
            <a:picLocks noChangeAspect="1" noChangeArrowheads="1"/>
          </p:cNvPicPr>
          <p:nvPr/>
        </p:nvPicPr>
        <p:blipFill>
          <a:blip r:embed="rId5" cstate="print"/>
          <a:srcRect/>
          <a:stretch>
            <a:fillRect/>
          </a:stretch>
        </p:blipFill>
        <p:spPr bwMode="gray">
          <a:xfrm>
            <a:off x="-2184400" y="2366963"/>
            <a:ext cx="11312525" cy="1189037"/>
          </a:xfrm>
          <a:prstGeom prst="rect">
            <a:avLst/>
          </a:prstGeom>
          <a:noFill/>
          <a:ln w="9525">
            <a:noFill/>
            <a:miter lim="800000"/>
            <a:headEnd/>
            <a:tailEnd/>
          </a:ln>
        </p:spPr>
      </p:pic>
      <p:pic>
        <p:nvPicPr>
          <p:cNvPr id="9" name="Picture 35" descr="6"/>
          <p:cNvPicPr>
            <a:picLocks noChangeAspect="1" noChangeArrowheads="1"/>
          </p:cNvPicPr>
          <p:nvPr/>
        </p:nvPicPr>
        <p:blipFill>
          <a:blip r:embed="rId6" cstate="print"/>
          <a:srcRect/>
          <a:stretch>
            <a:fillRect/>
          </a:stretch>
        </p:blipFill>
        <p:spPr bwMode="gray">
          <a:xfrm>
            <a:off x="-1909763" y="2227263"/>
            <a:ext cx="12458701" cy="1727200"/>
          </a:xfrm>
          <a:prstGeom prst="rect">
            <a:avLst/>
          </a:prstGeom>
          <a:noFill/>
          <a:ln w="9525">
            <a:noFill/>
            <a:miter lim="800000"/>
            <a:headEnd/>
            <a:tailEnd/>
          </a:ln>
        </p:spPr>
      </p:pic>
      <p:pic>
        <p:nvPicPr>
          <p:cNvPr id="10" name="Picture 36" descr="6"/>
          <p:cNvPicPr>
            <a:picLocks noChangeAspect="1" noChangeArrowheads="1"/>
          </p:cNvPicPr>
          <p:nvPr/>
        </p:nvPicPr>
        <p:blipFill>
          <a:blip r:embed="rId7" cstate="print"/>
          <a:srcRect/>
          <a:stretch>
            <a:fillRect/>
          </a:stretch>
        </p:blipFill>
        <p:spPr bwMode="gray">
          <a:xfrm>
            <a:off x="-1981200" y="2257425"/>
            <a:ext cx="13104813" cy="1727200"/>
          </a:xfrm>
          <a:prstGeom prst="rect">
            <a:avLst/>
          </a:prstGeom>
          <a:noFill/>
          <a:ln w="9525">
            <a:noFill/>
            <a:miter lim="800000"/>
            <a:headEnd/>
            <a:tailEnd/>
          </a:ln>
        </p:spPr>
      </p:pic>
      <p:pic>
        <p:nvPicPr>
          <p:cNvPr id="11" name="Picture 38" descr="1"/>
          <p:cNvPicPr>
            <a:picLocks noChangeAspect="1" noChangeArrowheads="1"/>
          </p:cNvPicPr>
          <p:nvPr/>
        </p:nvPicPr>
        <p:blipFill>
          <a:blip r:embed="rId8" cstate="print"/>
          <a:srcRect/>
          <a:stretch>
            <a:fillRect/>
          </a:stretch>
        </p:blipFill>
        <p:spPr bwMode="gray">
          <a:xfrm>
            <a:off x="1371600" y="381000"/>
            <a:ext cx="6019800" cy="4565650"/>
          </a:xfrm>
          <a:prstGeom prst="rect">
            <a:avLst/>
          </a:prstGeom>
          <a:noFill/>
          <a:ln w="9525">
            <a:noFill/>
            <a:miter lim="800000"/>
            <a:headEnd/>
            <a:tailEnd/>
          </a:ln>
        </p:spPr>
      </p:pic>
      <p:sp>
        <p:nvSpPr>
          <p:cNvPr id="12" name="Text Box 41"/>
          <p:cNvSpPr txBox="1">
            <a:spLocks noChangeArrowheads="1"/>
          </p:cNvSpPr>
          <p:nvPr/>
        </p:nvSpPr>
        <p:spPr bwMode="black">
          <a:xfrm>
            <a:off x="76200" y="95250"/>
            <a:ext cx="1303338" cy="427038"/>
          </a:xfrm>
          <a:prstGeom prst="rect">
            <a:avLst/>
          </a:prstGeom>
          <a:noFill/>
          <a:ln w="9525">
            <a:noFill/>
            <a:miter lim="800000"/>
            <a:headEnd/>
            <a:tailEnd/>
          </a:ln>
          <a:effectLst>
            <a:outerShdw dist="17961" dir="2700000" algn="ctr" rotWithShape="0">
              <a:srgbClr val="000000">
                <a:alpha val="50000"/>
              </a:srgbClr>
            </a:outerShdw>
          </a:effectLst>
        </p:spPr>
        <p:txBody>
          <a:bodyPr wrap="none">
            <a:spAutoFit/>
          </a:bodyPr>
          <a:lstStyle/>
          <a:p>
            <a:pPr>
              <a:defRPr/>
            </a:pPr>
            <a:r>
              <a:rPr lang="en-US" sz="2200">
                <a:solidFill>
                  <a:srgbClr val="FFFFFF"/>
                </a:solidFill>
                <a:latin typeface="Arial Black" pitchFamily="34" charset="0"/>
              </a:rPr>
              <a:t>L/O/G/O</a:t>
            </a:r>
          </a:p>
        </p:txBody>
      </p:sp>
      <p:sp>
        <p:nvSpPr>
          <p:cNvPr id="3074" name="Rectangle 2"/>
          <p:cNvSpPr>
            <a:spLocks noGrp="1" noChangeArrowheads="1"/>
          </p:cNvSpPr>
          <p:nvPr>
            <p:ph type="ctrTitle"/>
          </p:nvPr>
        </p:nvSpPr>
        <p:spPr bwMode="gray">
          <a:xfrm>
            <a:off x="201613" y="5181600"/>
            <a:ext cx="8688387" cy="1066800"/>
          </a:xfrm>
        </p:spPr>
        <p:txBody>
          <a:bodyPr/>
          <a:lstStyle>
            <a:lvl1pPr algn="r">
              <a:defRPr sz="4600"/>
            </a:lvl1pPr>
          </a:lstStyle>
          <a:p>
            <a:r>
              <a:rPr lang="ru-RU" smtClean="0"/>
              <a:t>Образец заголовка</a:t>
            </a:r>
            <a:endParaRPr lang="en-US"/>
          </a:p>
        </p:txBody>
      </p:sp>
      <p:sp>
        <p:nvSpPr>
          <p:cNvPr id="3075" name="Rectangle 3"/>
          <p:cNvSpPr>
            <a:spLocks noGrp="1" noChangeArrowheads="1"/>
          </p:cNvSpPr>
          <p:nvPr>
            <p:ph type="subTitle" idx="1"/>
          </p:nvPr>
        </p:nvSpPr>
        <p:spPr>
          <a:xfrm>
            <a:off x="3886200" y="6210300"/>
            <a:ext cx="5003800" cy="533400"/>
          </a:xfrm>
        </p:spPr>
        <p:txBody>
          <a:bodyPr/>
          <a:lstStyle>
            <a:lvl1pPr marL="0" indent="0" algn="r">
              <a:buFontTx/>
              <a:buNone/>
              <a:defRPr sz="1600" i="1">
                <a:latin typeface="Times New Roman" pitchFamily="18" charset="0"/>
              </a:defRPr>
            </a:lvl1pPr>
          </a:lstStyle>
          <a:p>
            <a:r>
              <a:rPr lang="ru-RU" smtClean="0"/>
              <a:t>Образец подзаголовка</a:t>
            </a:r>
            <a:endParaRPr lang="en-US"/>
          </a:p>
        </p:txBody>
      </p:sp>
      <p:sp>
        <p:nvSpPr>
          <p:cNvPr id="13" name="Rectangle 4"/>
          <p:cNvSpPr>
            <a:spLocks noGrp="1" noChangeArrowheads="1"/>
          </p:cNvSpPr>
          <p:nvPr>
            <p:ph type="dt" sz="half" idx="10"/>
          </p:nvPr>
        </p:nvSpPr>
        <p:spPr>
          <a:xfrm>
            <a:off x="457200" y="6389688"/>
            <a:ext cx="1600200" cy="331787"/>
          </a:xfrm>
        </p:spPr>
        <p:txBody>
          <a:bodyPr/>
          <a:lstStyle>
            <a:lvl1pPr>
              <a:defRPr smtClean="0">
                <a:solidFill>
                  <a:schemeClr val="tx1"/>
                </a:solidFill>
              </a:defRPr>
            </a:lvl1pPr>
          </a:lstStyle>
          <a:p>
            <a:pPr>
              <a:defRPr/>
            </a:pPr>
            <a:endParaRPr lang="en-US"/>
          </a:p>
        </p:txBody>
      </p:sp>
      <p:sp>
        <p:nvSpPr>
          <p:cNvPr id="14" name="Rectangle 5"/>
          <p:cNvSpPr>
            <a:spLocks noGrp="1" noChangeArrowheads="1"/>
          </p:cNvSpPr>
          <p:nvPr>
            <p:ph type="ftr" sz="quarter" idx="11"/>
          </p:nvPr>
        </p:nvSpPr>
        <p:spPr>
          <a:xfrm>
            <a:off x="2262188" y="6389688"/>
            <a:ext cx="1828800" cy="331787"/>
          </a:xfrm>
        </p:spPr>
        <p:txBody>
          <a:bodyPr/>
          <a:lstStyle>
            <a:lvl1pPr>
              <a:defRPr smtClean="0">
                <a:solidFill>
                  <a:schemeClr val="tx1"/>
                </a:solidFill>
              </a:defRPr>
            </a:lvl1pPr>
          </a:lstStyle>
          <a:p>
            <a:pPr>
              <a:defRPr/>
            </a:pPr>
            <a:endParaRPr lang="en-US"/>
          </a:p>
        </p:txBody>
      </p:sp>
      <p:sp>
        <p:nvSpPr>
          <p:cNvPr id="15" name="Rectangle 6"/>
          <p:cNvSpPr>
            <a:spLocks noGrp="1" noChangeArrowheads="1"/>
          </p:cNvSpPr>
          <p:nvPr>
            <p:ph type="sldNum" sz="quarter" idx="12"/>
          </p:nvPr>
        </p:nvSpPr>
        <p:spPr>
          <a:xfrm>
            <a:off x="4343400" y="6389688"/>
            <a:ext cx="1447800" cy="331787"/>
          </a:xfrm>
        </p:spPr>
        <p:txBody>
          <a:bodyPr/>
          <a:lstStyle>
            <a:lvl1pPr>
              <a:defRPr smtClean="0">
                <a:solidFill>
                  <a:schemeClr val="tx1"/>
                </a:solidFill>
              </a:defRPr>
            </a:lvl1pPr>
          </a:lstStyle>
          <a:p>
            <a:pPr>
              <a:defRPr/>
            </a:pPr>
            <a:fld id="{41ECF4B7-DBD6-4EFE-A595-6E52F52540A6}" type="slidenum">
              <a:rPr lang="en-US"/>
              <a:pPr>
                <a:defRPr/>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31" presetClass="path" presetSubtype="0" repeatCount="indefinite" accel="50000" decel="50000" fill="hold" nodeType="withEffect">
                                  <p:stCondLst>
                                    <p:cond delay="300"/>
                                  </p:stCondLst>
                                  <p:childTnLst>
                                    <p:animMotion origin="layout" path="M 5E-6 -0.01389 C 0.00209 -0.01713 0.01198 -0.05301 0.03698 -0.05069 C 0.07501 -0.04722 0.08994 -0.02176 0.12501 -0.04722 C 0.14705 -0.06204 0.17292 -0.1 0.19202 -0.09907 C 0.23507 -0.09792 0.24393 -0.0588 0.24393 -0.02292 C 0.24497 0.02778 0.18907 0.07037 0.12101 0.075 C 0.05209 0.07847 -0.00503 0.02431 5E-6 -0.01389 Z " pathEditMode="relative" rAng="0" ptsTypes="fffffff">
                                      <p:cBhvr>
                                        <p:cTn id="9" dur="5000" fill="hold"/>
                                        <p:tgtEl>
                                          <p:spTgt spid="8"/>
                                        </p:tgtEl>
                                        <p:attrNameLst>
                                          <p:attrName>ppt_x</p:attrName>
                                          <p:attrName>ppt_y</p:attrName>
                                        </p:attrNameLst>
                                      </p:cBhvr>
                                      <p:rCtr x="120" y="3"/>
                                    </p:animMotion>
                                  </p:childTnLst>
                                </p:cTn>
                              </p:par>
                              <p:par>
                                <p:cTn id="10" presetID="9" presetClass="path" presetSubtype="0" repeatCount="indefinite" accel="50000" decel="50000" fill="hold" nodeType="withEffect">
                                  <p:stCondLst>
                                    <p:cond delay="800"/>
                                  </p:stCondLst>
                                  <p:childTnLst>
                                    <p:animMotion origin="layout" path="M 3.61111E-6 -4.81481E-6 C -0.01198 0.01413 -0.03299 0.03426 -0.05799 0.03426 C -0.09497 0.03426 -0.125 0.01343 -0.125 -0.01319 C -0.125 -0.02199 -0.12205 -0.02986 -0.11598 -0.0368 C -0.11702 -0.0368 3.61111E-6 -0.14259 3.61111E-6 -0.14375 C 3.61111E-6 -0.14259 0.11701 -0.0368 0.11597 -0.0368 C 0.12205 -0.02986 0.125 -0.02199 0.125 -0.01319 C 0.125 0.01343 0.09496 0.03426 0.05694 0.03426 C 0.03298 0.03426 0.01198 0.01413 3.61111E-6 -4.81481E-6 Z " pathEditMode="relative" rAng="10800000" ptsTypes="fffffffff">
                                      <p:cBhvr>
                                        <p:cTn id="11" dur="5000" fill="hold"/>
                                        <p:tgtEl>
                                          <p:spTgt spid="9"/>
                                        </p:tgtEl>
                                        <p:attrNameLst>
                                          <p:attrName>ppt_x</p:attrName>
                                          <p:attrName>ppt_y</p:attrName>
                                        </p:attrNameLst>
                                      </p:cBhvr>
                                      <p:rCtr x="0" y="-55"/>
                                    </p:animMotion>
                                  </p:childTnLst>
                                </p:cTn>
                              </p:par>
                              <p:par>
                                <p:cTn id="12" presetID="12" presetClass="path" presetSubtype="0" repeatCount="indefinite" accel="50000" decel="50000" fill="hold" nodeType="withEffect">
                                  <p:stCondLst>
                                    <p:cond delay="1300"/>
                                  </p:stCondLst>
                                  <p:childTnLst>
                                    <p:animMotion origin="layout" path="M 0.18923 -0.00463 C 0.16666 0.04329 0.13246 0.07338 0.09461 0.07338 C 0.05677 0.07338 0.02274 0.04329 3.61111E-6 -0.00463 C 0.02274 -0.05254 0.05677 -0.08287 0.09461 -0.08287 C 0.13246 -0.08287 0.16666 -0.05254 0.18923 -0.00463 Z " pathEditMode="relative" rAng="10800000" ptsTypes="fffff">
                                      <p:cBhvr>
                                        <p:cTn id="13" dur="5000" fill="hold"/>
                                        <p:tgtEl>
                                          <p:spTgt spid="10"/>
                                        </p:tgtEl>
                                        <p:attrNameLst>
                                          <p:attrName>ppt_x</p:attrName>
                                          <p:attrName>ppt_y</p:attrName>
                                        </p:attrNameLst>
                                      </p:cBhvr>
                                      <p:rCtr x="-95" y="0"/>
                                    </p:animMotion>
                                  </p:childTnLst>
                                </p:cTn>
                              </p:par>
                              <p:par>
                                <p:cTn id="14" presetID="10" presetClass="entr" presetSubtype="0" fill="hold" grpId="0" nodeType="withEffect">
                                  <p:stCondLst>
                                    <p:cond delay="17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22" presetClass="entr" presetSubtype="8" fill="hold" grpId="0"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700"/>
                                        <p:tgtEl>
                                          <p:spTgt spid="5"/>
                                        </p:tgtEl>
                                      </p:cBhvr>
                                    </p:animEffect>
                                  </p:childTnLst>
                                </p:cTn>
                              </p:par>
                              <p:par>
                                <p:cTn id="20" presetID="10" presetClass="entr" presetSubtype="0" fill="hold" grpId="0" nodeType="withEffect">
                                  <p:stCondLst>
                                    <p:cond delay="37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800"/>
                                        <p:tgtEl>
                                          <p:spTgt spid="7"/>
                                        </p:tgtEl>
                                      </p:cBhvr>
                                    </p:animEffect>
                                  </p:childTnLst>
                                </p:cTn>
                              </p:par>
                              <p:par>
                                <p:cTn id="23" presetID="10" presetClass="entr" presetSubtype="0" fill="hold" grpId="0" nodeType="withEffect">
                                  <p:stCondLst>
                                    <p:cond delay="5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CAA246-40DA-49F6-A24A-859A01E757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47650"/>
            <a:ext cx="2057400" cy="58785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47650"/>
            <a:ext cx="6019800" cy="58785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21643-03F9-41D0-83E8-8CAFEA8403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5943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2909AB-E433-470C-8FEC-AD48B61FF81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5943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r>
              <a:rPr lang="ru-RU" noProof="0" smtClean="0"/>
              <a:t>Вставка таблицы</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4C366-0769-409E-AE11-9B4D40A4255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5943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600200"/>
            <a:ext cx="8229600" cy="4525963"/>
          </a:xfrm>
        </p:spPr>
        <p:txBody>
          <a:bodyPr/>
          <a:lstStyle/>
          <a:p>
            <a:pPr lvl="0"/>
            <a:r>
              <a:rPr lang="ru-RU" noProof="0" smtClean="0"/>
              <a:t>Вставка диаграммы</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871DC-90D7-4849-9B54-53347EE4036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dirty="0" smtClean="0"/>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pPr/>
              <a:t>01.03.2019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dirty="0" smtClean="0"/>
              <a:t>Textmasterformate durch Klicken bearbeiten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4"/>
          <p:cNvSpPr>
            <a:spLocks noChangeArrowheads="1"/>
          </p:cNvSpPr>
          <p:nvPr/>
        </p:nvSpPr>
        <p:spPr bwMode="auto">
          <a:xfrm>
            <a:off x="0" y="228599"/>
            <a:ext cx="8675688" cy="516467"/>
          </a:xfrm>
          <a:prstGeom prst="rect">
            <a:avLst/>
          </a:prstGeom>
          <a:solidFill>
            <a:schemeClr val="accent1"/>
          </a:solidFill>
          <a:ln w="9525" algn="ctr">
            <a:noFill/>
            <a:miter lim="800000"/>
            <a:headEnd/>
            <a:tailEnd/>
          </a:ln>
        </p:spPr>
        <p:txBody>
          <a:bodyPr vert="horz" wrap="square" lIns="928800" tIns="133200" rIns="36000" bIns="0" numCol="1" anchor="t" anchorCtr="0" compatLnSpc="1">
            <a:prstTxWarp prst="textNoShape">
              <a:avLst/>
            </a:prstTxWarp>
          </a:bodyPr>
          <a:lstStyle/>
          <a:p>
            <a:pPr eaLnBrk="0" fontAlgn="base" hangingPunct="0">
              <a:lnSpc>
                <a:spcPct val="90000"/>
              </a:lnSpc>
              <a:spcBef>
                <a:spcPct val="0"/>
              </a:spcBef>
              <a:spcAft>
                <a:spcPct val="0"/>
              </a:spcAft>
            </a:pPr>
            <a:endParaRPr lang="en-US" sz="2400" b="1" dirty="0" smtClean="0">
              <a:solidFill>
                <a:srgbClr val="999999"/>
              </a:solidFill>
            </a:endParaRPr>
          </a:p>
        </p:txBody>
      </p:sp>
      <p:sp>
        <p:nvSpPr>
          <p:cNvPr id="34" name="Rectangle 2"/>
          <p:cNvSpPr>
            <a:spLocks noGrp="1" noChangeArrowheads="1"/>
          </p:cNvSpPr>
          <p:nvPr>
            <p:ph type="title"/>
          </p:nvPr>
        </p:nvSpPr>
        <p:spPr bwMode="auto">
          <a:xfrm>
            <a:off x="900112" y="295200"/>
            <a:ext cx="7700400" cy="419156"/>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all" baseline="0">
                <a:solidFill>
                  <a:schemeClr val="accent2"/>
                </a:solidFill>
              </a:defRPr>
            </a:lvl1pPr>
          </a:lstStyle>
          <a:p>
            <a:pPr lvl="0"/>
            <a:r>
              <a:rPr lang="en-US" noProof="0" smtClean="0"/>
              <a:t>Click to edit Master title style</a:t>
            </a:r>
            <a:endParaRPr lang="en-GB" noProof="0" dirty="0" smtClean="0"/>
          </a:p>
        </p:txBody>
      </p:sp>
      <p:sp>
        <p:nvSpPr>
          <p:cNvPr id="10" name="Content Placeholder 9"/>
          <p:cNvSpPr>
            <a:spLocks noGrp="1"/>
          </p:cNvSpPr>
          <p:nvPr>
            <p:ph sz="quarter" idx="11"/>
          </p:nvPr>
        </p:nvSpPr>
        <p:spPr>
          <a:xfrm>
            <a:off x="906512" y="1312201"/>
            <a:ext cx="7770763" cy="5071137"/>
          </a:xfrm>
        </p:spPr>
        <p:txBody>
          <a:bodyPr/>
          <a:lstStyle>
            <a:lvl1pPr marL="0" indent="0" defTabSz="268288">
              <a:lnSpc>
                <a:spcPct val="120000"/>
              </a:lnSpc>
              <a:spcBef>
                <a:spcPts val="0"/>
              </a:spcBef>
              <a:defRPr/>
            </a:lvl1pPr>
            <a:lvl2pPr marL="271463" indent="-271463" defTabSz="268288">
              <a:lnSpc>
                <a:spcPct val="120000"/>
              </a:lnSpc>
              <a:spcBef>
                <a:spcPts val="0"/>
              </a:spcBef>
              <a:defRPr/>
            </a:lvl2pPr>
            <a:lvl3pPr marL="450850" indent="-180975" defTabSz="268288">
              <a:lnSpc>
                <a:spcPct val="120000"/>
              </a:lnSpc>
              <a:spcBef>
                <a:spcPts val="0"/>
              </a:spcBef>
              <a:buClr>
                <a:schemeClr val="tx1"/>
              </a:buClr>
              <a:buSzPct val="75000"/>
              <a:buFont typeface="Wingdings" pitchFamily="2" charset="2"/>
              <a:buChar char=""/>
              <a:defRPr sz="2000"/>
            </a:lvl3pPr>
            <a:lvl4pPr defTabSz="268288">
              <a:lnSpc>
                <a:spcPct val="120000"/>
              </a:lnSpc>
              <a:spcBef>
                <a:spcPts val="0"/>
              </a:spcBef>
              <a:buClr>
                <a:schemeClr val="tx1"/>
              </a:buClr>
              <a:buSzPct val="75000"/>
              <a:buFont typeface="Wingdings" pitchFamily="2" charset="2"/>
              <a:buChar char=""/>
              <a:defRPr sz="1600"/>
            </a:lvl4pPr>
            <a:lvl5pPr defTabSz="268288">
              <a:lnSpc>
                <a:spcPct val="120000"/>
              </a:lnSpc>
              <a:spcBef>
                <a:spcPts val="0"/>
              </a:spcBef>
              <a:buClr>
                <a:schemeClr val="tx1"/>
              </a:buClr>
              <a:buSzPct val="75000"/>
              <a:buFont typeface="Wingdings" pitchFamily="2" charset="2"/>
              <a:buChar char=""/>
              <a:defRPr sz="1400"/>
            </a:lvl5pPr>
            <a:lvl6pPr defTabSz="268288">
              <a:lnSpc>
                <a:spcPct val="120000"/>
              </a:lnSpc>
              <a:buClr>
                <a:schemeClr val="tx1"/>
              </a:buClr>
              <a:buSzPct val="75000"/>
              <a:buFont typeface="Wingdings" pitchFamily="2" charset="2"/>
              <a:buChar cha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1" name="Rectangle 6" descr="Rectangle 6"/>
          <p:cNvSpPr>
            <a:spLocks noGrp="1" noChangeArrowheads="1"/>
          </p:cNvSpPr>
          <p:nvPr>
            <p:ph type="sldNum" sz="quarter" idx="4"/>
          </p:nvPr>
        </p:nvSpPr>
        <p:spPr bwMode="auto">
          <a:xfrm>
            <a:off x="8406599" y="6470362"/>
            <a:ext cx="266673" cy="169277"/>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r">
              <a:defRPr sz="800">
                <a:solidFill>
                  <a:schemeClr val="tx1"/>
                </a:solidFill>
                <a:latin typeface="+mn-lt"/>
                <a:cs typeface="Arial" pitchFamily="34" charset="0"/>
              </a:defRPr>
            </a:lvl1pPr>
          </a:lstStyle>
          <a:p>
            <a:fld id="{D32BAE6A-B452-4007-8177-56DD051636F9}" type="slidenum">
              <a:rPr lang="en-GB" smtClean="0">
                <a:solidFill>
                  <a:srgbClr val="595959"/>
                </a:solidFill>
              </a:rPr>
              <a:pPr/>
              <a:t>‹#›</a:t>
            </a:fld>
            <a:endParaRPr lang="en-GB" dirty="0">
              <a:solidFill>
                <a:srgbClr val="595959"/>
              </a:solidFill>
            </a:endParaRPr>
          </a:p>
        </p:txBody>
      </p:sp>
      <p:sp>
        <p:nvSpPr>
          <p:cNvPr id="15" name="Rectangle 4" descr="Rectangle 4"/>
          <p:cNvSpPr>
            <a:spLocks noGrp="1" noChangeArrowheads="1"/>
          </p:cNvSpPr>
          <p:nvPr>
            <p:ph type="dt" sz="half" idx="2"/>
          </p:nvPr>
        </p:nvSpPr>
        <p:spPr bwMode="auto">
          <a:xfrm>
            <a:off x="7252757" y="6469200"/>
            <a:ext cx="1080000" cy="169200"/>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lvl1pPr algn="ctr">
              <a:defRPr sz="800">
                <a:solidFill>
                  <a:schemeClr val="tx1"/>
                </a:solidFill>
                <a:latin typeface="+mn-lt"/>
                <a:cs typeface="Arial" pitchFamily="34" charset="0"/>
              </a:defRPr>
            </a:lvl1pPr>
          </a:lstStyle>
          <a:p>
            <a:r>
              <a:rPr lang="en-US" dirty="0" smtClean="0">
                <a:solidFill>
                  <a:srgbClr val="595959"/>
                </a:solidFill>
              </a:rPr>
              <a:t>Mar 2011.  AF</a:t>
            </a:r>
            <a:endParaRPr lang="en-GB" dirty="0">
              <a:solidFill>
                <a:srgbClr val="595959"/>
              </a:solidFill>
            </a:endParaRPr>
          </a:p>
        </p:txBody>
      </p:sp>
      <p:sp>
        <p:nvSpPr>
          <p:cNvPr id="16" name="Rectangle 5"/>
          <p:cNvSpPr>
            <a:spLocks noGrp="1" noChangeArrowheads="1"/>
          </p:cNvSpPr>
          <p:nvPr>
            <p:ph type="ftr" sz="quarter" idx="3"/>
          </p:nvPr>
        </p:nvSpPr>
        <p:spPr bwMode="auto">
          <a:xfrm>
            <a:off x="3505069" y="6469199"/>
            <a:ext cx="2520000" cy="324000"/>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lvl1pPr>
              <a:defRPr sz="800">
                <a:solidFill>
                  <a:schemeClr val="tx1"/>
                </a:solidFill>
                <a:latin typeface="+mn-lt"/>
                <a:cs typeface="Arial" pitchFamily="34" charset="0"/>
              </a:defRPr>
            </a:lvl1pPr>
          </a:lstStyle>
          <a:p>
            <a:pPr>
              <a:defRPr/>
            </a:pPr>
            <a:r>
              <a:rPr lang="en-GB" dirty="0" smtClean="0">
                <a:solidFill>
                  <a:srgbClr val="595959"/>
                </a:solidFill>
              </a:rPr>
              <a:t>Footer </a:t>
            </a:r>
            <a:endParaRPr lang="en-US" dirty="0">
              <a:solidFill>
                <a:srgbClr val="595959"/>
              </a:solidFill>
            </a:endParaRPr>
          </a:p>
        </p:txBody>
      </p:sp>
    </p:spTree>
    <p:extLst>
      <p:ext uri="{BB962C8B-B14F-4D97-AF65-F5344CB8AC3E}">
        <p14:creationId xmlns:p14="http://schemas.microsoft.com/office/powerpoint/2010/main" xmlns="" val="2009270490"/>
      </p:ext>
    </p:extLst>
  </p:cSld>
  <p:clrMapOvr>
    <a:masterClrMapping/>
  </p:clrMapOvr>
  <p:transition/>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CD26F-5035-4BF2-BA0A-7A65DF431CA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787901-33E4-4886-A929-D12F05AE092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A7D5F-7758-4CE7-9B55-3A1CAAC62F2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8376D8-96CE-460D-8D7F-7A4CBE89BC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9986EC-1A35-4AC5-9033-9017A0D21F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CAA95D-D6CB-47F2-96A5-54BA9CA835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03244-A5E8-49A6-B389-4ACCB725A0F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5C348-4DF7-46BD-90E0-923DA253705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ltGray">
          <a:xfrm>
            <a:off x="0" y="487363"/>
            <a:ext cx="9144000" cy="727075"/>
          </a:xfrm>
          <a:prstGeom prst="rect">
            <a:avLst/>
          </a:prstGeom>
          <a:gradFill rotWithShape="1">
            <a:gsLst>
              <a:gs pos="0">
                <a:schemeClr val="tx1">
                  <a:gamma/>
                  <a:shade val="72941"/>
                  <a:invGamma/>
                  <a:alpha val="67999"/>
                </a:schemeClr>
              </a:gs>
              <a:gs pos="100000">
                <a:schemeClr val="tx1">
                  <a:alpha val="27000"/>
                </a:schemeClr>
              </a:gs>
            </a:gsLst>
            <a:lin ang="0" scaled="1"/>
          </a:gradFill>
          <a:ln w="9525">
            <a:noFill/>
            <a:miter lim="800000"/>
            <a:headEnd/>
            <a:tailEnd/>
          </a:ln>
          <a:effectLst/>
        </p:spPr>
        <p:txBody>
          <a:bodyPr wrap="none" anchor="ctr"/>
          <a:lstStyle/>
          <a:p>
            <a:pPr>
              <a:defRPr/>
            </a:pPr>
            <a:endParaRPr lang="ru-RU"/>
          </a:p>
        </p:txBody>
      </p:sp>
      <p:sp>
        <p:nvSpPr>
          <p:cNvPr id="1043" name="Oval 19"/>
          <p:cNvSpPr>
            <a:spLocks noChangeArrowheads="1"/>
          </p:cNvSpPr>
          <p:nvPr/>
        </p:nvSpPr>
        <p:spPr bwMode="gray">
          <a:xfrm>
            <a:off x="6457950" y="211138"/>
            <a:ext cx="1133475" cy="1157287"/>
          </a:xfrm>
          <a:prstGeom prst="ellipse">
            <a:avLst/>
          </a:prstGeom>
          <a:blipFill dpi="0" rotWithShape="1">
            <a:blip r:embed="rId19" cstate="print"/>
            <a:srcRect/>
            <a:stretch>
              <a:fillRect/>
            </a:stretch>
          </a:blipFill>
          <a:ln w="38100">
            <a:solidFill>
              <a:srgbClr val="FFFFFF"/>
            </a:solidFill>
            <a:round/>
            <a:headEnd/>
            <a:tailEnd/>
          </a:ln>
          <a:effectLst>
            <a:outerShdw dist="81320" dir="3080412" algn="ctr" rotWithShape="0">
              <a:srgbClr val="000000">
                <a:alpha val="50000"/>
              </a:srgbClr>
            </a:outerShdw>
          </a:effectLst>
        </p:spPr>
        <p:txBody>
          <a:bodyPr wrap="none" anchor="ctr"/>
          <a:lstStyle/>
          <a:p>
            <a:pPr>
              <a:defRPr/>
            </a:pPr>
            <a:endParaRPr lang="ru-RU"/>
          </a:p>
        </p:txBody>
      </p:sp>
      <p:sp>
        <p:nvSpPr>
          <p:cNvPr id="1044" name="Oval 20"/>
          <p:cNvSpPr>
            <a:spLocks noChangeArrowheads="1"/>
          </p:cNvSpPr>
          <p:nvPr/>
        </p:nvSpPr>
        <p:spPr bwMode="gray">
          <a:xfrm>
            <a:off x="7848600" y="211138"/>
            <a:ext cx="1133475" cy="1157287"/>
          </a:xfrm>
          <a:prstGeom prst="ellipse">
            <a:avLst/>
          </a:prstGeom>
          <a:blipFill dpi="0" rotWithShape="1">
            <a:blip r:embed="rId20" cstate="print"/>
            <a:srcRect/>
            <a:stretch>
              <a:fillRect/>
            </a:stretch>
          </a:blipFill>
          <a:ln w="38100">
            <a:solidFill>
              <a:srgbClr val="FFFFFF"/>
            </a:solidFill>
            <a:round/>
            <a:headEnd/>
            <a:tailEnd/>
          </a:ln>
          <a:effectLst>
            <a:outerShdw dist="81320" dir="3080412" algn="ctr" rotWithShape="0">
              <a:srgbClr val="000000">
                <a:alpha val="50000"/>
              </a:srgbClr>
            </a:outerShdw>
          </a:effectLst>
        </p:spPr>
        <p:txBody>
          <a:bodyPr wrap="none" anchor="ctr"/>
          <a:lstStyle/>
          <a:p>
            <a:pPr>
              <a:defRPr/>
            </a:pPr>
            <a:endParaRPr lang="ru-RU"/>
          </a:p>
        </p:txBody>
      </p:sp>
      <p:sp>
        <p:nvSpPr>
          <p:cNvPr id="1026" name="Rectangle 2"/>
          <p:cNvSpPr>
            <a:spLocks noGrp="1" noChangeArrowheads="1"/>
          </p:cNvSpPr>
          <p:nvPr>
            <p:ph type="title"/>
          </p:nvPr>
        </p:nvSpPr>
        <p:spPr bwMode="black">
          <a:xfrm>
            <a:off x="457200" y="247650"/>
            <a:ext cx="5943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0"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en-US"/>
          </a:p>
        </p:txBody>
      </p:sp>
      <p:sp>
        <p:nvSpPr>
          <p:cNvPr id="2"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62E8F073-7694-4012-A9F1-22A76BD87CDC}" type="slidenum">
              <a:rPr lang="en-US"/>
              <a:pPr>
                <a:defRPr/>
              </a:pPr>
              <a:t>‹#›</a:t>
            </a:fld>
            <a:endParaRPr lang="en-US"/>
          </a:p>
        </p:txBody>
      </p:sp>
      <p:pic>
        <p:nvPicPr>
          <p:cNvPr id="1046" name="Picture 22" descr="5"/>
          <p:cNvPicPr>
            <a:picLocks noChangeAspect="1" noChangeArrowheads="1"/>
          </p:cNvPicPr>
          <p:nvPr/>
        </p:nvPicPr>
        <p:blipFill>
          <a:blip r:embed="rId21" cstate="print"/>
          <a:srcRect/>
          <a:stretch>
            <a:fillRect/>
          </a:stretch>
        </p:blipFill>
        <p:spPr bwMode="gray">
          <a:xfrm>
            <a:off x="-2198688" y="5727700"/>
            <a:ext cx="11341101" cy="979488"/>
          </a:xfrm>
          <a:prstGeom prst="rect">
            <a:avLst/>
          </a:prstGeom>
          <a:noFill/>
          <a:ln w="9525">
            <a:noFill/>
            <a:miter lim="800000"/>
            <a:headEnd/>
            <a:tailEnd/>
          </a:ln>
        </p:spPr>
      </p:pic>
      <p:pic>
        <p:nvPicPr>
          <p:cNvPr id="1047" name="Picture 23" descr="6"/>
          <p:cNvPicPr>
            <a:picLocks noChangeAspect="1" noChangeArrowheads="1"/>
          </p:cNvPicPr>
          <p:nvPr/>
        </p:nvPicPr>
        <p:blipFill>
          <a:blip r:embed="rId22" cstate="print"/>
          <a:srcRect/>
          <a:stretch>
            <a:fillRect/>
          </a:stretch>
        </p:blipFill>
        <p:spPr bwMode="gray">
          <a:xfrm>
            <a:off x="-1909763" y="5588000"/>
            <a:ext cx="12458701" cy="1422400"/>
          </a:xfrm>
          <a:prstGeom prst="rect">
            <a:avLst/>
          </a:prstGeom>
          <a:noFill/>
          <a:ln w="9525">
            <a:noFill/>
            <a:miter lim="800000"/>
            <a:headEnd/>
            <a:tailEnd/>
          </a:ln>
        </p:spPr>
      </p:pic>
      <p:pic>
        <p:nvPicPr>
          <p:cNvPr id="1048" name="Picture 24" descr="6"/>
          <p:cNvPicPr>
            <a:picLocks noChangeAspect="1" noChangeArrowheads="1"/>
          </p:cNvPicPr>
          <p:nvPr/>
        </p:nvPicPr>
        <p:blipFill>
          <a:blip r:embed="rId23" cstate="print"/>
          <a:srcRect/>
          <a:stretch>
            <a:fillRect/>
          </a:stretch>
        </p:blipFill>
        <p:spPr bwMode="gray">
          <a:xfrm>
            <a:off x="-1981200" y="5418138"/>
            <a:ext cx="13104813" cy="1422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679"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1043"/>
                                        </p:tgtEl>
                                        <p:attrNameLst>
                                          <p:attrName>style.visibility</p:attrName>
                                        </p:attrNameLst>
                                      </p:cBhvr>
                                      <p:to>
                                        <p:strVal val="visible"/>
                                      </p:to>
                                    </p:set>
                                    <p:animEffect transition="in" filter="fade">
                                      <p:cBhvr>
                                        <p:cTn id="12" dur="1200"/>
                                        <p:tgtEl>
                                          <p:spTgt spid="1043"/>
                                        </p:tgtEl>
                                      </p:cBhvr>
                                    </p:animEffect>
                                  </p:childTnLst>
                                </p:cTn>
                              </p:par>
                              <p:par>
                                <p:cTn id="13" presetID="10" presetClass="entr" presetSubtype="0" fill="hold" grpId="0" nodeType="withEffect">
                                  <p:stCondLst>
                                    <p:cond delay="700"/>
                                  </p:stCondLst>
                                  <p:childTnLst>
                                    <p:set>
                                      <p:cBhvr>
                                        <p:cTn id="14" dur="1" fill="hold">
                                          <p:stCondLst>
                                            <p:cond delay="0"/>
                                          </p:stCondLst>
                                        </p:cTn>
                                        <p:tgtEl>
                                          <p:spTgt spid="1044"/>
                                        </p:tgtEl>
                                        <p:attrNameLst>
                                          <p:attrName>style.visibility</p:attrName>
                                        </p:attrNameLst>
                                      </p:cBhvr>
                                      <p:to>
                                        <p:strVal val="visible"/>
                                      </p:to>
                                    </p:set>
                                    <p:animEffect transition="in" filter="fade">
                                      <p:cBhvr>
                                        <p:cTn id="15" dur="1900"/>
                                        <p:tgtEl>
                                          <p:spTgt spid="1044"/>
                                        </p:tgtEl>
                                      </p:cBhvr>
                                    </p:animEffect>
                                  </p:childTnLst>
                                </p:cTn>
                              </p:par>
                              <p:par>
                                <p:cTn id="16" presetID="31" presetClass="path" presetSubtype="0" repeatCount="indefinite" accel="50000" decel="50000" fill="hold" nodeType="withEffect">
                                  <p:stCondLst>
                                    <p:cond delay="0"/>
                                  </p:stCondLst>
                                  <p:childTnLst>
                                    <p:animMotion origin="layout" path="M 5E-6 -0.01389 C 0.00209 -0.01713 0.01198 -0.05301 0.03698 -0.05069 C 0.07501 -0.04722 0.08994 -0.02176 0.12501 -0.04722 C 0.14705 -0.06204 0.17292 -0.1 0.19202 -0.09907 C 0.23507 -0.09792 0.24393 -0.0588 0.24393 -0.02292 C 0.24497 0.02778 0.18907 0.07037 0.12101 0.075 C 0.05209 0.07847 -0.00503 0.02431 5E-6 -0.01389 Z " pathEditMode="relative" rAng="0" ptsTypes="fffffff">
                                      <p:cBhvr>
                                        <p:cTn id="17" dur="5000" fill="hold"/>
                                        <p:tgtEl>
                                          <p:spTgt spid="1046"/>
                                        </p:tgtEl>
                                        <p:attrNameLst>
                                          <p:attrName>ppt_x</p:attrName>
                                          <p:attrName>ppt_y</p:attrName>
                                        </p:attrNameLst>
                                      </p:cBhvr>
                                      <p:rCtr x="120" y="3"/>
                                    </p:animMotion>
                                  </p:childTnLst>
                                </p:cTn>
                              </p:par>
                              <p:par>
                                <p:cTn id="18" presetID="9" presetClass="path" presetSubtype="0" repeatCount="360" accel="50000" decel="50000" fill="hold" nodeType="withEffect">
                                  <p:stCondLst>
                                    <p:cond delay="900"/>
                                  </p:stCondLst>
                                  <p:childTnLst>
                                    <p:animMotion origin="layout" path="M 3.61111E-6 -4.81481E-6 C -0.01198 0.01413 -0.03299 0.03426 -0.05799 0.03426 C -0.09497 0.03426 -0.125 0.01343 -0.125 -0.01319 C -0.125 -0.02199 -0.12205 -0.02986 -0.11598 -0.0368 C -0.11702 -0.0368 3.61111E-6 -0.14259 3.61111E-6 -0.14375 C 3.61111E-6 -0.14259 0.11701 -0.0368 0.11597 -0.0368 C 0.12205 -0.02986 0.125 -0.02199 0.125 -0.01319 C 0.125 0.01343 0.09496 0.03426 0.05694 0.03426 C 0.03298 0.03426 0.01198 0.01413 3.61111E-6 -4.81481E-6 Z " pathEditMode="relative" rAng="10800000" ptsTypes="fffffffff">
                                      <p:cBhvr>
                                        <p:cTn id="19" dur="5000" fill="hold"/>
                                        <p:tgtEl>
                                          <p:spTgt spid="1047"/>
                                        </p:tgtEl>
                                        <p:attrNameLst>
                                          <p:attrName>ppt_x</p:attrName>
                                          <p:attrName>ppt_y</p:attrName>
                                        </p:attrNameLst>
                                      </p:cBhvr>
                                      <p:rCtr x="0" y="-55"/>
                                    </p:animMotion>
                                  </p:childTnLst>
                                </p:cTn>
                              </p:par>
                              <p:par>
                                <p:cTn id="20" presetID="12" presetClass="path" presetSubtype="0" repeatCount="129" accel="50000" decel="50000" fill="hold" nodeType="withEffect">
                                  <p:stCondLst>
                                    <p:cond delay="1600"/>
                                  </p:stCondLst>
                                  <p:childTnLst>
                                    <p:animMotion origin="layout" path="M 0.18923 -0.00463 C 0.16666 0.04329 0.13246 0.07338 0.09461 0.07338 C 0.05677 0.07338 0.02274 0.04329 3.61111E-6 -0.00463 C 0.02274 -0.05254 0.05677 -0.08287 0.09461 -0.08287 C 0.13246 -0.08287 0.16666 -0.05254 0.18923 -0.00463 Z " pathEditMode="relative" rAng="10800000" ptsTypes="fffff">
                                      <p:cBhvr>
                                        <p:cTn id="21" dur="12444" fill="hold"/>
                                        <p:tgtEl>
                                          <p:spTgt spid="1048"/>
                                        </p:tgtEl>
                                        <p:attrNameLst>
                                          <p:attrName>ppt_x</p:attrName>
                                          <p:attrName>ppt_y</p:attrName>
                                        </p:attrNameLst>
                                      </p:cBhvr>
                                      <p:rCtr x="-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animBg="1"/>
      <p:bldP spid="1044" grpId="0" animBg="1"/>
      <p:bldP spid="1026" grpId="0"/>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_____Microsoft_Office_Excel_97-20031.xls"/></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4.xml"/><Relationship Id="rId7" Type="http://schemas.openxmlformats.org/officeDocument/2006/relationships/image" Target="../media/image3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1520" y="980728"/>
            <a:ext cx="8688387" cy="1595264"/>
          </a:xfrm>
        </p:spPr>
        <p:txBody>
          <a:bodyPr/>
          <a:lstStyle/>
          <a:p>
            <a:pPr algn="ctr"/>
            <a:endParaRPr lang="en-US" sz="6600" i="1" dirty="0" smtClean="0">
              <a:solidFill>
                <a:srgbClr val="FF0000"/>
              </a:solidFill>
              <a:latin typeface="Times New Roman" pitchFamily="18" charset="0"/>
              <a:cs typeface="Times New Roman" pitchFamily="18" charset="0"/>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Lst>
        </p:spPr>
      </p:pic>
      <p:sp>
        <p:nvSpPr>
          <p:cNvPr id="4" name="Прямоугольник 3"/>
          <p:cNvSpPr/>
          <p:nvPr/>
        </p:nvSpPr>
        <p:spPr>
          <a:xfrm>
            <a:off x="683568" y="4509120"/>
            <a:ext cx="7848872"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kk-KZ" sz="4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Атырау облыстық ауруханасының 2018 жылғы жұмыс қорытындысы.</a:t>
            </a:r>
            <a:endParaRPr lang="ru-RU"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p:cNvGraphicFramePr>
          <p:nvPr>
            <p:extLst>
              <p:ext uri="{D42A27DB-BD31-4B8C-83A1-F6EECF244321}">
                <p14:modId xmlns:p14="http://schemas.microsoft.com/office/powerpoint/2010/main" xmlns="" val="167242157"/>
              </p:ext>
            </p:extLst>
          </p:nvPr>
        </p:nvGraphicFramePr>
        <p:xfrm>
          <a:off x="395536" y="188640"/>
          <a:ext cx="8748464" cy="49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Стрелка вправо 4"/>
          <p:cNvSpPr/>
          <p:nvPr/>
        </p:nvSpPr>
        <p:spPr>
          <a:xfrm>
            <a:off x="288925" y="4797152"/>
            <a:ext cx="8855075" cy="760413"/>
          </a:xfrm>
          <a:prstGeom prst="rightArrow">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kk-KZ" b="1" dirty="0">
                <a:latin typeface="Times New Roman" panose="02020603050405020304" pitchFamily="18" charset="0"/>
                <a:cs typeface="Times New Roman" panose="02020603050405020304" pitchFamily="18" charset="0"/>
              </a:rPr>
              <a:t>Жеңіл дәрежеде - 32789</a:t>
            </a:r>
            <a:endParaRPr lang="ru-RU" b="1" dirty="0">
              <a:latin typeface="Times New Roman" panose="02020603050405020304" pitchFamily="18" charset="0"/>
              <a:cs typeface="Times New Roman" panose="02020603050405020304" pitchFamily="18" charset="0"/>
            </a:endParaRPr>
          </a:p>
        </p:txBody>
      </p:sp>
      <p:sp>
        <p:nvSpPr>
          <p:cNvPr id="6" name="Стрелка вправо 5"/>
          <p:cNvSpPr/>
          <p:nvPr/>
        </p:nvSpPr>
        <p:spPr>
          <a:xfrm>
            <a:off x="288925" y="5589240"/>
            <a:ext cx="8855075" cy="635000"/>
          </a:xfrm>
          <a:prstGeom prst="right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kk-KZ" b="1" dirty="0">
                <a:solidFill>
                  <a:srgbClr val="FF0000"/>
                </a:solidFill>
                <a:latin typeface="Times New Roman" panose="02020603050405020304" pitchFamily="18" charset="0"/>
                <a:cs typeface="Times New Roman" panose="02020603050405020304" pitchFamily="18" charset="0"/>
              </a:rPr>
              <a:t>Орташа дәрежеде - 9420</a:t>
            </a: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8" name="Стрелка вправо 7"/>
          <p:cNvSpPr/>
          <p:nvPr/>
        </p:nvSpPr>
        <p:spPr>
          <a:xfrm>
            <a:off x="287338" y="6132512"/>
            <a:ext cx="8856662" cy="725488"/>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kk-KZ" b="1" dirty="0">
                <a:latin typeface="Times New Roman" panose="02020603050405020304" pitchFamily="18" charset="0"/>
                <a:cs typeface="Times New Roman" panose="02020603050405020304" pitchFamily="18" charset="0"/>
              </a:rPr>
              <a:t>Ауыр дәрежеде - 567</a:t>
            </a:r>
            <a:endParaRPr lang="ru-RU" b="1"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p:cNvGraphicFramePr>
          <p:nvPr/>
        </p:nvGraphicFramePr>
        <p:xfrm>
          <a:off x="0" y="332656"/>
          <a:ext cx="8964488"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8680" y="260648"/>
            <a:ext cx="10297144" cy="1143000"/>
          </a:xfrm>
        </p:spPr>
        <p:txBody>
          <a:bodyPr/>
          <a:lstStyle/>
          <a:p>
            <a:pPr algn="ctr"/>
            <a:r>
              <a:rPr lang="ru-RU" sz="32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Қабылданбаған науқастарға </a:t>
            </a:r>
            <a:br>
              <a:rPr lang="ru-RU" sz="32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br>
            <a:r>
              <a:rPr lang="ru-RU" sz="32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жұмсалған шығын</a:t>
            </a:r>
            <a:endParaRPr lang="ru-RU" sz="5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Содержимое 4"/>
          <p:cNvGraphicFramePr>
            <a:graphicFrameLocks/>
          </p:cNvGraphicFramePr>
          <p:nvPr/>
        </p:nvGraphicFramePr>
        <p:xfrm>
          <a:off x="179388" y="1772818"/>
          <a:ext cx="8641084" cy="3240358"/>
        </p:xfrm>
        <a:graphic>
          <a:graphicData uri="http://schemas.openxmlformats.org/drawingml/2006/table">
            <a:tbl>
              <a:tblPr firstRow="1" bandRow="1">
                <a:tableStyleId>{93296810-A885-4BE3-A3E7-6D5BEEA58F35}</a:tableStyleId>
              </a:tblPr>
              <a:tblGrid>
                <a:gridCol w="2160271"/>
                <a:gridCol w="2160271"/>
                <a:gridCol w="2160271"/>
                <a:gridCol w="2160271"/>
              </a:tblGrid>
              <a:tr h="445827">
                <a:tc rowSpan="2">
                  <a:txBody>
                    <a:bodyPr/>
                    <a:lstStyle/>
                    <a:p>
                      <a:pPr algn="ctr"/>
                      <a:endParaRPr lang="ru-RU" dirty="0"/>
                    </a:p>
                  </a:txBody>
                  <a:tcPr/>
                </a:tc>
                <a:tc>
                  <a:txBody>
                    <a:bodyPr/>
                    <a:lstStyle/>
                    <a:p>
                      <a:pPr algn="ctr"/>
                      <a:r>
                        <a:rPr lang="kk-KZ" smtClean="0"/>
                        <a:t>Қаралғандар</a:t>
                      </a:r>
                      <a:endParaRPr lang="ru-RU" dirty="0"/>
                    </a:p>
                  </a:txBody>
                  <a:tcPr>
                    <a:lnB w="12700" cap="flat" cmpd="sng" algn="ctr">
                      <a:solidFill>
                        <a:schemeClr val="tx1"/>
                      </a:solidFill>
                      <a:prstDash val="solid"/>
                      <a:round/>
                      <a:headEnd type="none" w="med" len="med"/>
                      <a:tailEnd type="none" w="med" len="med"/>
                    </a:lnB>
                  </a:tcPr>
                </a:tc>
                <a:tc gridSpan="2">
                  <a:txBody>
                    <a:bodyPr/>
                    <a:lstStyle/>
                    <a:p>
                      <a:pPr algn="ctr"/>
                      <a:r>
                        <a:rPr lang="kk-KZ" dirty="0" smtClean="0"/>
                        <a:t>Көрсетілген қызметтер</a:t>
                      </a:r>
                      <a:endParaRPr lang="ru-RU" dirty="0"/>
                    </a:p>
                  </a:txBody>
                  <a:tcPr>
                    <a:lnB w="12700" cap="flat" cmpd="sng" algn="ctr">
                      <a:solidFill>
                        <a:schemeClr val="tx1"/>
                      </a:solidFill>
                      <a:prstDash val="solid"/>
                      <a:round/>
                      <a:headEnd type="none" w="med" len="med"/>
                      <a:tailEnd type="none" w="med" len="med"/>
                    </a:lnB>
                  </a:tcPr>
                </a:tc>
                <a:tc hMerge="1">
                  <a:txBody>
                    <a:bodyPr/>
                    <a:lstStyle/>
                    <a:p>
                      <a:endParaRPr lang="ru-RU"/>
                    </a:p>
                  </a:txBody>
                  <a:tcPr>
                    <a:lnB w="12700" cap="flat" cmpd="sng" algn="ctr">
                      <a:solidFill>
                        <a:schemeClr val="tx1"/>
                      </a:solidFill>
                      <a:prstDash val="solid"/>
                      <a:round/>
                      <a:headEnd type="none" w="med" len="med"/>
                      <a:tailEnd type="none" w="med" len="med"/>
                    </a:lnB>
                  </a:tcPr>
                </a:tc>
              </a:tr>
              <a:tr h="780196">
                <a:tc vMerge="1">
                  <a:txBody>
                    <a:bodyPr/>
                    <a:lstStyle/>
                    <a:p>
                      <a:endParaRPr lang="ru-RU"/>
                    </a:p>
                  </a:txBody>
                  <a:tcPr/>
                </a:tc>
                <a:tc>
                  <a:txBody>
                    <a:bodyPr/>
                    <a:lstStyle/>
                    <a:p>
                      <a:pPr algn="ctr"/>
                      <a:r>
                        <a:rPr lang="kk-KZ" b="1" dirty="0" smtClean="0">
                          <a:latin typeface="Times New Roman" pitchFamily="18" charset="0"/>
                          <a:cs typeface="Times New Roman" pitchFamily="18" charset="0"/>
                        </a:rPr>
                        <a:t>Жалпы саны</a:t>
                      </a:r>
                      <a:endParaRPr lang="ru-RU" b="1"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kk-KZ" b="1" dirty="0" smtClean="0">
                          <a:latin typeface="Times New Roman" pitchFamily="18" charset="0"/>
                          <a:cs typeface="Times New Roman" pitchFamily="18" charset="0"/>
                        </a:rPr>
                        <a:t>Барлық қызметтер саны</a:t>
                      </a:r>
                      <a:endParaRPr lang="ru-RU" b="1"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kk-KZ" b="1" dirty="0" smtClean="0">
                          <a:latin typeface="Times New Roman" pitchFamily="18" charset="0"/>
                          <a:cs typeface="Times New Roman" pitchFamily="18" charset="0"/>
                        </a:rPr>
                        <a:t>Жұмсалған қаражат</a:t>
                      </a:r>
                      <a:endParaRPr lang="ru-RU" b="1"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r>
              <a:tr h="671445">
                <a:tc>
                  <a:txBody>
                    <a:bodyPr/>
                    <a:lstStyle/>
                    <a:p>
                      <a:pPr algn="ctr"/>
                      <a:r>
                        <a:rPr lang="kk-KZ" b="1" dirty="0" smtClean="0"/>
                        <a:t>2016</a:t>
                      </a:r>
                      <a:endParaRPr lang="ru-RU" b="1" dirty="0"/>
                    </a:p>
                  </a:txBody>
                  <a:tcPr/>
                </a:tc>
                <a:tc>
                  <a:txBody>
                    <a:bodyPr/>
                    <a:lstStyle/>
                    <a:p>
                      <a:pPr algn="ctr"/>
                      <a:r>
                        <a:rPr lang="kk-KZ" b="1" dirty="0" smtClean="0"/>
                        <a:t>9951</a:t>
                      </a:r>
                      <a:endParaRPr lang="ru-RU" b="1" dirty="0"/>
                    </a:p>
                  </a:txBody>
                  <a:tcPr/>
                </a:tc>
                <a:tc>
                  <a:txBody>
                    <a:bodyPr/>
                    <a:lstStyle/>
                    <a:p>
                      <a:pPr algn="ctr"/>
                      <a:r>
                        <a:rPr lang="kk-KZ" b="1" dirty="0" smtClean="0"/>
                        <a:t>28 385</a:t>
                      </a:r>
                      <a:endParaRPr lang="ru-RU" b="1" dirty="0"/>
                    </a:p>
                  </a:txBody>
                  <a:tcPr/>
                </a:tc>
                <a:tc>
                  <a:txBody>
                    <a:bodyPr/>
                    <a:lstStyle/>
                    <a:p>
                      <a:pPr algn="ctr"/>
                      <a:r>
                        <a:rPr lang="kk-KZ" b="1" dirty="0" smtClean="0"/>
                        <a:t>18 862 751тг</a:t>
                      </a:r>
                      <a:endParaRPr lang="ru-RU" b="1" dirty="0"/>
                    </a:p>
                  </a:txBody>
                  <a:tcPr/>
                </a:tc>
              </a:tr>
              <a:tr h="671445">
                <a:tc>
                  <a:txBody>
                    <a:bodyPr/>
                    <a:lstStyle/>
                    <a:p>
                      <a:pPr algn="ctr"/>
                      <a:r>
                        <a:rPr lang="kk-KZ" b="1" dirty="0" smtClean="0"/>
                        <a:t>2017</a:t>
                      </a:r>
                      <a:endParaRPr lang="ru-RU" b="1" dirty="0"/>
                    </a:p>
                  </a:txBody>
                  <a:tcPr/>
                </a:tc>
                <a:tc>
                  <a:txBody>
                    <a:bodyPr/>
                    <a:lstStyle/>
                    <a:p>
                      <a:pPr algn="ctr"/>
                      <a:r>
                        <a:rPr lang="kk-KZ" b="1" dirty="0" smtClean="0"/>
                        <a:t>7854</a:t>
                      </a:r>
                      <a:endParaRPr lang="ru-RU" b="1" dirty="0"/>
                    </a:p>
                  </a:txBody>
                  <a:tcPr/>
                </a:tc>
                <a:tc>
                  <a:txBody>
                    <a:bodyPr/>
                    <a:lstStyle/>
                    <a:p>
                      <a:pPr algn="ctr"/>
                      <a:r>
                        <a:rPr lang="kk-KZ" b="1" dirty="0" smtClean="0"/>
                        <a:t>19 034</a:t>
                      </a:r>
                      <a:endParaRPr lang="ru-RU" b="1" dirty="0"/>
                    </a:p>
                  </a:txBody>
                  <a:tcPr/>
                </a:tc>
                <a:tc>
                  <a:txBody>
                    <a:bodyPr/>
                    <a:lstStyle/>
                    <a:p>
                      <a:pPr algn="ctr"/>
                      <a:r>
                        <a:rPr lang="kk-KZ" b="1" dirty="0" smtClean="0"/>
                        <a:t>17 720 973тг</a:t>
                      </a:r>
                      <a:endParaRPr lang="ru-RU" b="1" dirty="0"/>
                    </a:p>
                  </a:txBody>
                  <a:tcPr/>
                </a:tc>
              </a:tr>
              <a:tr h="671445">
                <a:tc>
                  <a:txBody>
                    <a:bodyPr/>
                    <a:lstStyle/>
                    <a:p>
                      <a:pPr algn="ctr"/>
                      <a:r>
                        <a:rPr lang="kk-KZ" b="1" dirty="0" smtClean="0"/>
                        <a:t>2018</a:t>
                      </a:r>
                      <a:endParaRPr lang="ru-RU" b="1" dirty="0"/>
                    </a:p>
                  </a:txBody>
                  <a:tcPr/>
                </a:tc>
                <a:tc>
                  <a:txBody>
                    <a:bodyPr/>
                    <a:lstStyle/>
                    <a:p>
                      <a:pPr algn="ctr"/>
                      <a:r>
                        <a:rPr lang="kk-KZ" b="1" dirty="0" smtClean="0"/>
                        <a:t>6816</a:t>
                      </a:r>
                      <a:endParaRPr lang="ru-RU" b="1" dirty="0"/>
                    </a:p>
                  </a:txBody>
                  <a:tcPr/>
                </a:tc>
                <a:tc>
                  <a:txBody>
                    <a:bodyPr/>
                    <a:lstStyle/>
                    <a:p>
                      <a:pPr algn="ctr"/>
                      <a:r>
                        <a:rPr lang="kk-KZ" b="1" dirty="0" smtClean="0"/>
                        <a:t>24 316</a:t>
                      </a:r>
                      <a:endParaRPr lang="ru-RU" b="1" dirty="0"/>
                    </a:p>
                  </a:txBody>
                  <a:tcPr/>
                </a:tc>
                <a:tc>
                  <a:txBody>
                    <a:bodyPr/>
                    <a:lstStyle/>
                    <a:p>
                      <a:pPr algn="ctr"/>
                      <a:r>
                        <a:rPr lang="kk-KZ" b="1" dirty="0" smtClean="0"/>
                        <a:t>23 210 669тг</a:t>
                      </a:r>
                      <a:endParaRPr lang="ru-RU" b="1" dirty="0"/>
                    </a:p>
                  </a:txBody>
                  <a:tcPr/>
                </a:tc>
              </a:tr>
            </a:tbl>
          </a:graphicData>
        </a:graphic>
      </p:graphicFrame>
      <p:sp>
        <p:nvSpPr>
          <p:cNvPr id="5" name="Прямоугольник 4"/>
          <p:cNvSpPr/>
          <p:nvPr/>
        </p:nvSpPr>
        <p:spPr>
          <a:xfrm>
            <a:off x="251520" y="5157192"/>
            <a:ext cx="8280920" cy="1477328"/>
          </a:xfrm>
          <a:prstGeom prst="rect">
            <a:avLst/>
          </a:prstGeom>
        </p:spPr>
        <p:txBody>
          <a:bodyPr wrap="square">
            <a:spAutoFit/>
          </a:bodyPr>
          <a:lstStyle/>
          <a:p>
            <a:r>
              <a:rPr lang="kk-KZ" b="1" i="1" dirty="0" smtClean="0">
                <a:solidFill>
                  <a:srgbClr val="002060"/>
                </a:solidFill>
                <a:latin typeface="Times New Roman" pitchFamily="18" charset="0"/>
                <a:cs typeface="Times New Roman" pitchFamily="18" charset="0"/>
              </a:rPr>
              <a:t>1 науқасқа орташа жұмсалған қаражат көлемі өскен:</a:t>
            </a:r>
          </a:p>
          <a:p>
            <a:r>
              <a:rPr lang="kk-KZ" b="1" i="1" dirty="0" smtClean="0">
                <a:solidFill>
                  <a:srgbClr val="002060"/>
                </a:solidFill>
                <a:latin typeface="Times New Roman" pitchFamily="18" charset="0"/>
                <a:cs typeface="Times New Roman" pitchFamily="18" charset="0"/>
              </a:rPr>
              <a:t>2016 жылы 1 науқасқа орташа 1895тг-2,8 қызмет көрсетілген болса</a:t>
            </a:r>
          </a:p>
          <a:p>
            <a:r>
              <a:rPr lang="kk-KZ" b="1" i="1" dirty="0" smtClean="0">
                <a:solidFill>
                  <a:srgbClr val="002060"/>
                </a:solidFill>
                <a:latin typeface="Times New Roman" pitchFamily="18" charset="0"/>
                <a:cs typeface="Times New Roman" pitchFamily="18" charset="0"/>
              </a:rPr>
              <a:t>2017 жылы 1 науқасқа орташа 2256тг-2,4 қызмет көрсетілген болса</a:t>
            </a:r>
            <a:endParaRPr lang="ru-RU" b="1" i="1" dirty="0" smtClean="0">
              <a:solidFill>
                <a:srgbClr val="002060"/>
              </a:solidFill>
              <a:latin typeface="Times New Roman" pitchFamily="18" charset="0"/>
              <a:cs typeface="Times New Roman" pitchFamily="18" charset="0"/>
            </a:endParaRPr>
          </a:p>
          <a:p>
            <a:r>
              <a:rPr lang="kk-KZ" b="1" i="1" dirty="0" smtClean="0">
                <a:solidFill>
                  <a:srgbClr val="002060"/>
                </a:solidFill>
                <a:latin typeface="Times New Roman" pitchFamily="18" charset="0"/>
                <a:cs typeface="Times New Roman" pitchFamily="18" charset="0"/>
              </a:rPr>
              <a:t>2018 жылы 1 науқасқа орташа </a:t>
            </a:r>
            <a:r>
              <a:rPr lang="kk-KZ" b="1" i="1" dirty="0" smtClean="0">
                <a:solidFill>
                  <a:srgbClr val="FF0000"/>
                </a:solidFill>
                <a:latin typeface="Times New Roman" pitchFamily="18" charset="0"/>
                <a:cs typeface="Times New Roman" pitchFamily="18" charset="0"/>
              </a:rPr>
              <a:t>3405тг-3,6 </a:t>
            </a:r>
            <a:r>
              <a:rPr lang="kk-KZ" b="1" i="1" dirty="0" smtClean="0">
                <a:solidFill>
                  <a:srgbClr val="002060"/>
                </a:solidFill>
                <a:latin typeface="Times New Roman" pitchFamily="18" charset="0"/>
                <a:cs typeface="Times New Roman" pitchFamily="18" charset="0"/>
              </a:rPr>
              <a:t>қызмет</a:t>
            </a:r>
            <a:r>
              <a:rPr lang="kk-KZ" b="1" i="1" dirty="0" smtClean="0">
                <a:solidFill>
                  <a:srgbClr val="FF0000"/>
                </a:solidFill>
                <a:latin typeface="Times New Roman" pitchFamily="18" charset="0"/>
                <a:cs typeface="Times New Roman" pitchFamily="18" charset="0"/>
              </a:rPr>
              <a:t> </a:t>
            </a:r>
            <a:r>
              <a:rPr lang="kk-KZ" b="1" i="1" dirty="0" smtClean="0">
                <a:solidFill>
                  <a:srgbClr val="002060"/>
                </a:solidFill>
                <a:latin typeface="Times New Roman" pitchFamily="18" charset="0"/>
                <a:cs typeface="Times New Roman" pitchFamily="18" charset="0"/>
              </a:rPr>
              <a:t>көрсетілген.</a:t>
            </a:r>
          </a:p>
          <a:p>
            <a:r>
              <a:rPr lang="kk-KZ" b="1" i="1" dirty="0" smtClean="0">
                <a:solidFill>
                  <a:srgbClr val="002060"/>
                </a:solidFill>
                <a:latin typeface="Times New Roman" pitchFamily="18" charset="0"/>
                <a:cs typeface="Times New Roman" pitchFamily="18" charset="0"/>
              </a:rPr>
              <a:t>3 жылда жұмсалған </a:t>
            </a:r>
            <a:r>
              <a:rPr lang="kk-KZ" b="1" i="1" dirty="0" smtClean="0">
                <a:solidFill>
                  <a:srgbClr val="FF0000"/>
                </a:solidFill>
                <a:latin typeface="Times New Roman" pitchFamily="18" charset="0"/>
                <a:cs typeface="Times New Roman" pitchFamily="18" charset="0"/>
              </a:rPr>
              <a:t>59 803 393тг </a:t>
            </a:r>
            <a:r>
              <a:rPr lang="kk-KZ" b="1" i="1" dirty="0" smtClean="0">
                <a:solidFill>
                  <a:srgbClr val="002060"/>
                </a:solidFill>
                <a:latin typeface="Times New Roman" pitchFamily="18" charset="0"/>
                <a:cs typeface="Times New Roman" pitchFamily="18" charset="0"/>
              </a:rPr>
              <a:t>аурухана есебіне қайтарылған жоқ.</a:t>
            </a:r>
            <a:endParaRPr lang="ru-RU" b="1" i="1" dirty="0">
              <a:solidFill>
                <a:srgbClr val="002060"/>
              </a:solidFill>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8291264" cy="1143000"/>
          </a:xfrm>
        </p:spPr>
        <p:txBody>
          <a:bodyPr/>
          <a:lstStyle/>
          <a:p>
            <a:pPr algn="ctr"/>
            <a:r>
              <a:rPr lang="ru-RU" sz="32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Емдеуге</a:t>
            </a:r>
            <a:r>
              <a:rPr lang="ru-RU"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жат</a:t>
            </a:r>
            <a:r>
              <a:rPr lang="kk-KZ"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қ</a:t>
            </a:r>
            <a:r>
              <a:rPr lang="ru-RU" sz="32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ызу</a:t>
            </a:r>
            <a:r>
              <a:rPr lang="ru-RU"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32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порталының жұмысы</a:t>
            </a:r>
            <a:r>
              <a:rPr lang="ru-RU" sz="5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br>
              <a:rPr lang="ru-RU" sz="5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br>
            <a:endParaRPr lang="ru-RU" sz="5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Содержимое 3"/>
          <p:cNvGraphicFramePr>
            <a:graphicFrameLocks noGrp="1"/>
          </p:cNvGraphicFramePr>
          <p:nvPr>
            <p:ph idx="1"/>
          </p:nvPr>
        </p:nvGraphicFramePr>
        <p:xfrm>
          <a:off x="251520" y="1412776"/>
          <a:ext cx="8676456" cy="4907280"/>
        </p:xfrm>
        <a:graphic>
          <a:graphicData uri="http://schemas.openxmlformats.org/drawingml/2006/table">
            <a:tbl>
              <a:tblPr firstRow="1" bandRow="1">
                <a:tableStyleId>{5C22544A-7EE6-4342-B048-85BDC9FD1C3A}</a:tableStyleId>
              </a:tblPr>
              <a:tblGrid>
                <a:gridCol w="3123541"/>
                <a:gridCol w="1670195"/>
                <a:gridCol w="1822031"/>
                <a:gridCol w="2060689"/>
              </a:tblGrid>
              <a:tr h="350422">
                <a:tc>
                  <a:txBody>
                    <a:bodyPr/>
                    <a:lstStyle/>
                    <a:p>
                      <a:endParaRPr lang="ru-RU" dirty="0"/>
                    </a:p>
                  </a:txBody>
                  <a:tcPr/>
                </a:tc>
                <a:tc>
                  <a:txBody>
                    <a:bodyPr/>
                    <a:lstStyle/>
                    <a:p>
                      <a:pPr algn="ctr"/>
                      <a:r>
                        <a:rPr lang="kk-KZ" dirty="0" smtClean="0"/>
                        <a:t>2016</a:t>
                      </a:r>
                      <a:endParaRPr lang="ru-RU" dirty="0"/>
                    </a:p>
                  </a:txBody>
                  <a:tcPr/>
                </a:tc>
                <a:tc>
                  <a:txBody>
                    <a:bodyPr/>
                    <a:lstStyle/>
                    <a:p>
                      <a:pPr algn="ctr"/>
                      <a:r>
                        <a:rPr lang="kk-KZ" dirty="0" smtClean="0"/>
                        <a:t>2017</a:t>
                      </a:r>
                      <a:endParaRPr lang="ru-RU" dirty="0"/>
                    </a:p>
                  </a:txBody>
                  <a:tcPr/>
                </a:tc>
                <a:tc>
                  <a:txBody>
                    <a:bodyPr/>
                    <a:lstStyle/>
                    <a:p>
                      <a:pPr algn="ctr"/>
                      <a:r>
                        <a:rPr lang="kk-KZ" dirty="0" smtClean="0"/>
                        <a:t>2018</a:t>
                      </a:r>
                      <a:endParaRPr lang="ru-RU" dirty="0"/>
                    </a:p>
                  </a:txBody>
                  <a:tcPr/>
                </a:tc>
              </a:tr>
              <a:tr h="350422">
                <a:tc>
                  <a:txBody>
                    <a:bodyPr/>
                    <a:lstStyle/>
                    <a:p>
                      <a:r>
                        <a:rPr lang="kk-KZ" sz="1400" b="1" dirty="0" smtClean="0">
                          <a:solidFill>
                            <a:srgbClr val="000000"/>
                          </a:solidFill>
                          <a:latin typeface="Times New Roman" pitchFamily="18" charset="0"/>
                          <a:cs typeface="Times New Roman" pitchFamily="18" charset="0"/>
                        </a:rPr>
                        <a:t>Барлық жолданған науқастар саны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3745</a:t>
                      </a:r>
                      <a:endParaRPr lang="ru-RU" b="1" dirty="0">
                        <a:solidFill>
                          <a:srgbClr val="000000"/>
                        </a:solidFill>
                      </a:endParaRPr>
                    </a:p>
                  </a:txBody>
                  <a:tcPr/>
                </a:tc>
                <a:tc>
                  <a:txBody>
                    <a:bodyPr/>
                    <a:lstStyle/>
                    <a:p>
                      <a:pPr algn="ctr"/>
                      <a:r>
                        <a:rPr lang="kk-KZ" b="1" dirty="0" smtClean="0">
                          <a:solidFill>
                            <a:srgbClr val="000000"/>
                          </a:solidFill>
                        </a:rPr>
                        <a:t>3359</a:t>
                      </a:r>
                      <a:endParaRPr lang="ru-RU" b="1" dirty="0">
                        <a:solidFill>
                          <a:srgbClr val="000000"/>
                        </a:solidFill>
                      </a:endParaRPr>
                    </a:p>
                  </a:txBody>
                  <a:tcPr/>
                </a:tc>
                <a:tc>
                  <a:txBody>
                    <a:bodyPr/>
                    <a:lstStyle/>
                    <a:p>
                      <a:pPr algn="ctr"/>
                      <a:r>
                        <a:rPr lang="kk-KZ" b="1" dirty="0" smtClean="0">
                          <a:solidFill>
                            <a:srgbClr val="000000"/>
                          </a:solidFill>
                        </a:rPr>
                        <a:t>2508</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Жатқызылған науқастар саны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3412-91,1</a:t>
                      </a:r>
                      <a:r>
                        <a:rPr lang="ru-RU" b="1" dirty="0" smtClean="0">
                          <a:solidFill>
                            <a:srgbClr val="000000"/>
                          </a:solidFill>
                        </a:rPr>
                        <a:t>%</a:t>
                      </a:r>
                      <a:endParaRPr lang="ru-RU" b="1" dirty="0">
                        <a:solidFill>
                          <a:srgbClr val="000000"/>
                        </a:solidFill>
                      </a:endParaRPr>
                    </a:p>
                  </a:txBody>
                  <a:tcPr/>
                </a:tc>
                <a:tc>
                  <a:txBody>
                    <a:bodyPr/>
                    <a:lstStyle/>
                    <a:p>
                      <a:pPr algn="ctr"/>
                      <a:r>
                        <a:rPr lang="ru-RU" b="1" dirty="0" smtClean="0">
                          <a:solidFill>
                            <a:srgbClr val="000000"/>
                          </a:solidFill>
                        </a:rPr>
                        <a:t>3150-93,7%</a:t>
                      </a:r>
                      <a:endParaRPr lang="ru-RU" b="1" dirty="0">
                        <a:solidFill>
                          <a:srgbClr val="000000"/>
                        </a:solidFill>
                      </a:endParaRPr>
                    </a:p>
                  </a:txBody>
                  <a:tcPr/>
                </a:tc>
                <a:tc>
                  <a:txBody>
                    <a:bodyPr/>
                    <a:lstStyle/>
                    <a:p>
                      <a:pPr algn="ctr"/>
                      <a:r>
                        <a:rPr lang="ru-RU" b="1" dirty="0" smtClean="0">
                          <a:solidFill>
                            <a:srgbClr val="000000"/>
                          </a:solidFill>
                        </a:rPr>
                        <a:t>2323-92,6%</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Кейін қайтарылған науқастар саны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333-8,9</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207-6,2</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185-7,3</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Амбулаторлық</a:t>
                      </a:r>
                      <a:r>
                        <a:rPr lang="kk-KZ" sz="1400" b="1" baseline="0" dirty="0" smtClean="0">
                          <a:solidFill>
                            <a:srgbClr val="000000"/>
                          </a:solidFill>
                          <a:latin typeface="Times New Roman" pitchFamily="18" charset="0"/>
                          <a:cs typeface="Times New Roman" pitchFamily="18" charset="0"/>
                        </a:rPr>
                        <a:t> емдеу қажет</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66-19,8</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37-17,8</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53-28,6</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Науқастың</a:t>
                      </a:r>
                      <a:r>
                        <a:rPr lang="kk-KZ" sz="1400" b="1" baseline="0" dirty="0" smtClean="0">
                          <a:solidFill>
                            <a:srgbClr val="000000"/>
                          </a:solidFill>
                          <a:latin typeface="Times New Roman" pitchFamily="18" charset="0"/>
                          <a:cs typeface="Times New Roman" pitchFamily="18" charset="0"/>
                        </a:rPr>
                        <a:t> жазбаша бас тартуы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43-12,9</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33-15,9</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29-15,6</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Толық</a:t>
                      </a:r>
                      <a:r>
                        <a:rPr lang="kk-KZ" sz="1400" b="1" baseline="0" dirty="0" smtClean="0">
                          <a:solidFill>
                            <a:srgbClr val="000000"/>
                          </a:solidFill>
                          <a:latin typeface="Times New Roman" pitchFamily="18" charset="0"/>
                          <a:cs typeface="Times New Roman" pitchFamily="18" charset="0"/>
                        </a:rPr>
                        <a:t> тексерілмегені</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34-10,2</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7-3,4</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9-4,8</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Профильдік емес науқастар</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55-16,5</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34-16,4</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38-20,5</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Бағдарламаға қате енгізілгендер</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44-13,2</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25-12,1</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13-7,0</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Жатуға келмегені</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30-9</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5-2,4</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7-3,7</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Шұғыл</a:t>
                      </a:r>
                      <a:r>
                        <a:rPr lang="kk-KZ" sz="1400" b="1" baseline="0" dirty="0" smtClean="0">
                          <a:solidFill>
                            <a:srgbClr val="000000"/>
                          </a:solidFill>
                          <a:latin typeface="Times New Roman" pitchFamily="18" charset="0"/>
                          <a:cs typeface="Times New Roman" pitchFamily="18" charset="0"/>
                        </a:rPr>
                        <a:t> ауруханаға жатқызылғаны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31-9,3</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29-14</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15-8,1</a:t>
                      </a:r>
                      <a:r>
                        <a:rPr lang="ru-RU" b="1" dirty="0" smtClean="0">
                          <a:solidFill>
                            <a:srgbClr val="000000"/>
                          </a:solidFill>
                        </a:rPr>
                        <a:t>%</a:t>
                      </a:r>
                      <a:endParaRPr lang="ru-RU" b="1" dirty="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Ауруханаға</a:t>
                      </a:r>
                      <a:r>
                        <a:rPr lang="kk-KZ" sz="1400" b="1" baseline="0" dirty="0" smtClean="0">
                          <a:solidFill>
                            <a:srgbClr val="000000"/>
                          </a:solidFill>
                          <a:latin typeface="Times New Roman" pitchFamily="18" charset="0"/>
                          <a:cs typeface="Times New Roman" pitchFamily="18" charset="0"/>
                        </a:rPr>
                        <a:t> жатқызу кезінде қарсы көрсеткіштердің болуы</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20-6</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21-10,1</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18-9,7</a:t>
                      </a:r>
                      <a:r>
                        <a:rPr lang="ru-RU" b="1" dirty="0" smtClean="0">
                          <a:solidFill>
                            <a:srgbClr val="000000"/>
                          </a:solidFill>
                        </a:rPr>
                        <a:t>%</a:t>
                      </a:r>
                      <a:endParaRPr lang="kk-KZ" b="1" dirty="0" smtClean="0">
                        <a:solidFill>
                          <a:srgbClr val="000000"/>
                        </a:solidFill>
                      </a:endParaRPr>
                    </a:p>
                  </a:txBody>
                  <a:tcPr/>
                </a:tc>
              </a:tr>
              <a:tr h="350422">
                <a:tc>
                  <a:txBody>
                    <a:bodyPr/>
                    <a:lstStyle/>
                    <a:p>
                      <a:r>
                        <a:rPr lang="kk-KZ" sz="1400" b="1" dirty="0" smtClean="0">
                          <a:solidFill>
                            <a:srgbClr val="000000"/>
                          </a:solidFill>
                          <a:latin typeface="Times New Roman" pitchFamily="18" charset="0"/>
                          <a:cs typeface="Times New Roman" pitchFamily="18" charset="0"/>
                        </a:rPr>
                        <a:t>Дербес</a:t>
                      </a:r>
                      <a:r>
                        <a:rPr lang="kk-KZ" sz="1400" b="1" baseline="0" dirty="0" smtClean="0">
                          <a:solidFill>
                            <a:srgbClr val="000000"/>
                          </a:solidFill>
                          <a:latin typeface="Times New Roman" pitchFamily="18" charset="0"/>
                          <a:cs typeface="Times New Roman" pitchFamily="18" charset="0"/>
                        </a:rPr>
                        <a:t> </a:t>
                      </a:r>
                      <a:r>
                        <a:rPr lang="kk-KZ" sz="1400" b="1" dirty="0" smtClean="0">
                          <a:solidFill>
                            <a:srgbClr val="000000"/>
                          </a:solidFill>
                          <a:latin typeface="Times New Roman" pitchFamily="18" charset="0"/>
                          <a:cs typeface="Times New Roman" pitchFamily="18" charset="0"/>
                        </a:rPr>
                        <a:t>ауруханаға жатқызу рәсімі</a:t>
                      </a:r>
                      <a:endParaRPr lang="ru-RU" sz="1400" b="1" dirty="0">
                        <a:solidFill>
                          <a:srgbClr val="000000"/>
                        </a:solidFill>
                        <a:latin typeface="Times New Roman" pitchFamily="18" charset="0"/>
                        <a:cs typeface="Times New Roman" pitchFamily="18" charset="0"/>
                      </a:endParaRPr>
                    </a:p>
                  </a:txBody>
                  <a:tcPr/>
                </a:tc>
                <a:tc>
                  <a:txBody>
                    <a:bodyPr/>
                    <a:lstStyle/>
                    <a:p>
                      <a:pPr algn="ctr"/>
                      <a:r>
                        <a:rPr lang="kk-KZ" b="1" dirty="0" smtClean="0">
                          <a:solidFill>
                            <a:srgbClr val="000000"/>
                          </a:solidFill>
                        </a:rPr>
                        <a:t>9-2,7</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3-1,4</a:t>
                      </a:r>
                      <a:r>
                        <a:rPr lang="ru-RU" b="1" dirty="0" smtClean="0">
                          <a:solidFill>
                            <a:srgbClr val="000000"/>
                          </a:solidFill>
                        </a:rPr>
                        <a:t>%</a:t>
                      </a:r>
                      <a:endParaRPr lang="ru-RU" b="1" dirty="0">
                        <a:solidFill>
                          <a:srgbClr val="000000"/>
                        </a:solidFill>
                      </a:endParaRPr>
                    </a:p>
                  </a:txBody>
                  <a:tcPr/>
                </a:tc>
                <a:tc>
                  <a:txBody>
                    <a:bodyPr/>
                    <a:lstStyle/>
                    <a:p>
                      <a:pPr algn="ctr"/>
                      <a:r>
                        <a:rPr lang="kk-KZ" b="1" dirty="0" smtClean="0">
                          <a:solidFill>
                            <a:srgbClr val="000000"/>
                          </a:solidFill>
                        </a:rPr>
                        <a:t>3-1,6</a:t>
                      </a:r>
                      <a:r>
                        <a:rPr lang="ru-RU" b="1" dirty="0" smtClean="0">
                          <a:solidFill>
                            <a:srgbClr val="000000"/>
                          </a:solidFill>
                        </a:rPr>
                        <a:t>%</a:t>
                      </a:r>
                      <a:endParaRPr lang="kk-KZ" b="1" dirty="0" smtClean="0">
                        <a:solidFill>
                          <a:srgbClr val="000000"/>
                        </a:solidFill>
                      </a:endParaRPr>
                    </a:p>
                  </a:txBody>
                  <a:tcPr/>
                </a:tc>
              </a:tr>
            </a:tbl>
          </a:graphicData>
        </a:graphic>
      </p:graphicFrame>
    </p:spTree>
  </p:cSld>
  <p:clrMapOvr>
    <a:masterClrMapping/>
  </p:clrMapOvr>
  <p:transition>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Рисунок 4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00608" y="0"/>
            <a:ext cx="10801200" cy="6858000"/>
          </a:xfrm>
          <a:prstGeom prst="rect">
            <a:avLst/>
          </a:prstGeom>
        </p:spPr>
      </p:pic>
      <p:sp>
        <p:nvSpPr>
          <p:cNvPr id="14" name="Прямоугольник 13"/>
          <p:cNvSpPr/>
          <p:nvPr/>
        </p:nvSpPr>
        <p:spPr>
          <a:xfrm>
            <a:off x="1259632" y="404664"/>
            <a:ext cx="6840760" cy="6247864"/>
          </a:xfrm>
          <a:prstGeom prst="rect">
            <a:avLst/>
          </a:prstGeom>
        </p:spPr>
        <p:txBody>
          <a:bodyPr wrap="square">
            <a:spAutoFit/>
          </a:bodyPr>
          <a:lstStyle/>
          <a:p>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Атырау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облыстық ауруханасының базасында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2018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жылы</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сәуір</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айында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жоспарға сәйкес</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NCOC</a:t>
            </a:r>
            <a:r>
              <a:rPr lang="kk-KZ"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компаниясымен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бірігіп</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мұнай-газ өңдеу зауытының апат</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аймағына көмек көрсету жаттығулары өткізілді.</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Сценарий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бойынша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зауытта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жарылыс</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болды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нәтижесінде </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6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адам</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жарақат алды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Жаттығуға </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НКОК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мекемесінен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жедел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жәрдем машинасы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және қалалық жедел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жәрдем станциясы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тартылды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Барлық іс-шаралар</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апаттан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кейін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ауруханаға науқастардың келуіне</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дейін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қолданылды.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Ол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триаж</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a:t>
            </a:r>
            <a:r>
              <a:rPr lang="kk-KZ"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ВСД</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жүйесін ауырлығын бағалауды және қайта бағалау, қарқынды емдеу</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палатасы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және операциялық бөлмеде шұғыл шараларын</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ұсыну, сұрыптау науқастардың келу</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орнында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болды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Триаж</a:t>
            </a:r>
            <a:r>
              <a:rPr lang="en-US"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сұрыптау анықталған </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2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қызыл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қорытындысы бойынша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сары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және </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1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жасыл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пациент.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Барлық пациенттер</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диагностикалау</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мен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емдеудің қажетті көлемін алды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Жүргізу жаттығулары ауруханада</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бірнеше</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жедел</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жәрдем және практикалық байқаулар  коммуникативтік</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тұрғысынан ерекшеліктері</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мен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кейбір</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кемшіліктерді</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анықтауға өте пайдалы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i="1" dirty="0" err="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болды</a:t>
            </a:r>
            <a: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br>
              <a:rPr lang="ru-RU" sz="2000" b="1"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endParaRPr lang="ru-RU" sz="2000" b="1" i="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174043167"/>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Рисунок 3" descr="C:\Users\Admin\Desktop\IMG_5169-04-05-18-03-29.JPG"/>
          <p:cNvPicPr>
            <a:picLocks noChangeAspect="1" noChangeArrowheads="1"/>
          </p:cNvPicPr>
          <p:nvPr/>
        </p:nvPicPr>
        <p:blipFill>
          <a:blip r:embed="rId2" cstate="print"/>
          <a:srcRect/>
          <a:stretch>
            <a:fillRect/>
          </a:stretch>
        </p:blipFill>
        <p:spPr bwMode="auto">
          <a:xfrm>
            <a:off x="1" y="0"/>
            <a:ext cx="4644007" cy="2996952"/>
          </a:xfrm>
          <a:prstGeom prst="rect">
            <a:avLst/>
          </a:prstGeom>
          <a:ln>
            <a:noFill/>
          </a:ln>
          <a:effectLst>
            <a:softEdge rad="112500"/>
          </a:effectLst>
        </p:spPr>
      </p:pic>
      <p:pic>
        <p:nvPicPr>
          <p:cNvPr id="5" name="Рисунок 3" descr="C:\Users\Admin\Desktop\IMG_5184-04-05-18-03-29.JPG"/>
          <p:cNvPicPr>
            <a:picLocks noGrp="1" noChangeAspect="1" noChangeArrowheads="1"/>
          </p:cNvPicPr>
          <p:nvPr>
            <p:ph idx="1"/>
          </p:nvPr>
        </p:nvPicPr>
        <p:blipFill>
          <a:blip r:embed="rId3" cstate="print"/>
          <a:srcRect/>
          <a:stretch>
            <a:fillRect/>
          </a:stretch>
        </p:blipFill>
        <p:spPr bwMode="auto">
          <a:xfrm>
            <a:off x="4499992" y="0"/>
            <a:ext cx="4644008" cy="3140968"/>
          </a:xfrm>
          <a:prstGeom prst="rect">
            <a:avLst/>
          </a:prstGeom>
          <a:ln>
            <a:noFill/>
          </a:ln>
          <a:effectLst>
            <a:softEdge rad="112500"/>
          </a:effectLst>
        </p:spPr>
      </p:pic>
      <p:pic>
        <p:nvPicPr>
          <p:cNvPr id="7" name="Содержимое 7" descr="IMG_5176-04-05-18-03-29.JPG"/>
          <p:cNvPicPr>
            <a:picLocks noChangeAspect="1"/>
          </p:cNvPicPr>
          <p:nvPr/>
        </p:nvPicPr>
        <p:blipFill>
          <a:blip r:embed="rId4" cstate="print"/>
          <a:srcRect/>
          <a:stretch>
            <a:fillRect/>
          </a:stretch>
        </p:blipFill>
        <p:spPr bwMode="gray">
          <a:xfrm>
            <a:off x="683568" y="3140968"/>
            <a:ext cx="8064500" cy="3717032"/>
          </a:xfrm>
          <a:prstGeom prst="rect">
            <a:avLst/>
          </a:prstGeom>
          <a:ln>
            <a:noFill/>
          </a:ln>
          <a:effectLst>
            <a:softEdge rad="112500"/>
          </a:effectLst>
        </p:spPr>
      </p:pic>
    </p:spTree>
  </p:cSld>
  <p:clrMapOvr>
    <a:masterClrMapping/>
  </p:clrMapOvr>
  <p:transition>
    <p:spli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Содержимое 3" descr="IMG_5177-04-05-18-03-29.JPG"/>
          <p:cNvPicPr>
            <a:picLocks noGrp="1" noChangeAspect="1"/>
          </p:cNvPicPr>
          <p:nvPr>
            <p:ph idx="1"/>
          </p:nvPr>
        </p:nvPicPr>
        <p:blipFill>
          <a:blip r:embed="rId2" cstate="print"/>
          <a:srcRect/>
          <a:stretch>
            <a:fillRect/>
          </a:stretch>
        </p:blipFill>
        <p:spPr>
          <a:xfrm>
            <a:off x="251520" y="188640"/>
            <a:ext cx="5472608" cy="3024336"/>
          </a:xfrm>
          <a:prstGeom prst="rect">
            <a:avLst/>
          </a:prstGeom>
          <a:ln>
            <a:noFill/>
          </a:ln>
          <a:effectLst>
            <a:softEdge rad="112500"/>
          </a:effectLst>
        </p:spPr>
      </p:pic>
      <p:pic>
        <p:nvPicPr>
          <p:cNvPr id="4" name="Содержимое 3" descr="IMG_5181-04-05-18-03-29.JPG"/>
          <p:cNvPicPr>
            <a:picLocks noChangeAspect="1"/>
          </p:cNvPicPr>
          <p:nvPr/>
        </p:nvPicPr>
        <p:blipFill>
          <a:blip r:embed="rId3" cstate="print"/>
          <a:srcRect/>
          <a:stretch>
            <a:fillRect/>
          </a:stretch>
        </p:blipFill>
        <p:spPr bwMode="gray">
          <a:xfrm>
            <a:off x="2555776" y="3284984"/>
            <a:ext cx="6336704" cy="3573016"/>
          </a:xfrm>
          <a:prstGeom prst="rect">
            <a:avLst/>
          </a:prstGeom>
          <a:ln>
            <a:noFill/>
          </a:ln>
          <a:effectLst>
            <a:softEdge rad="112500"/>
          </a:effectLst>
        </p:spPr>
      </p:pic>
    </p:spTree>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
          <p:cNvSpPr>
            <a:spLocks noChangeArrowheads="1"/>
          </p:cNvSpPr>
          <p:nvPr/>
        </p:nvSpPr>
        <p:spPr bwMode="gray">
          <a:xfrm>
            <a:off x="0" y="4869160"/>
            <a:ext cx="9143999" cy="4392488"/>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r>
              <a:rPr lang="kk-KZ" sz="1400" b="1" dirty="0" smtClean="0">
                <a:solidFill>
                  <a:srgbClr val="002060"/>
                </a:solidFill>
                <a:latin typeface="Times New Roman" pitchFamily="18" charset="0"/>
                <a:cs typeface="Times New Roman" pitchFamily="18" charset="0"/>
              </a:rPr>
              <a:t>2018 жылы  төсек қорын оңтайландыру мақсатында нейро-травматология,кардио ревматология,жалпы терапия бөлімшелері біріктіріліп 25 төсекке қысқартылды, </a:t>
            </a:r>
          </a:p>
          <a:p>
            <a:r>
              <a:rPr lang="kk-KZ" sz="1400" b="1" dirty="0" smtClean="0">
                <a:solidFill>
                  <a:srgbClr val="002060"/>
                </a:solidFill>
                <a:latin typeface="Times New Roman" pitchFamily="18" charset="0"/>
                <a:cs typeface="Times New Roman" pitchFamily="18" charset="0"/>
              </a:rPr>
              <a:t>2-травматология,1-ортопедия,1-ЧЛХ,1-қалпына келтіру,10-ревматология,10-эндокринология. </a:t>
            </a:r>
          </a:p>
          <a:p>
            <a:r>
              <a:rPr lang="kk-KZ" sz="1400" b="1" dirty="0" smtClean="0">
                <a:solidFill>
                  <a:srgbClr val="002060"/>
                </a:solidFill>
                <a:latin typeface="Times New Roman" pitchFamily="18" charset="0"/>
                <a:cs typeface="Times New Roman" pitchFamily="18" charset="0"/>
              </a:rPr>
              <a:t>Іштегі резервтен 5 төсек мейірбикелік күтім, 10 төсек реабилитациялық оңалту, 5 төсек паллиативтік көмек бейіндері ашылып </a:t>
            </a:r>
          </a:p>
          <a:p>
            <a:pPr>
              <a:buFont typeface="Arial" charset="0"/>
              <a:buChar char="•"/>
            </a:pPr>
            <a:r>
              <a:rPr lang="kk-KZ" sz="1400" b="1" dirty="0" smtClean="0">
                <a:solidFill>
                  <a:srgbClr val="002060"/>
                </a:solidFill>
                <a:latin typeface="Times New Roman" pitchFamily="18" charset="0"/>
                <a:cs typeface="Times New Roman" pitchFamily="18" charset="0"/>
              </a:rPr>
              <a:t>мейірбикелік күтім –15(40)  науқас 431(812)</a:t>
            </a:r>
            <a:r>
              <a:rPr lang="en-US" sz="1400" b="1" dirty="0" smtClean="0">
                <a:solidFill>
                  <a:srgbClr val="002060"/>
                </a:solidFill>
                <a:latin typeface="Times New Roman" pitchFamily="18" charset="0"/>
                <a:cs typeface="Times New Roman" pitchFamily="18" charset="0"/>
              </a:rPr>
              <a:t> </a:t>
            </a:r>
            <a:r>
              <a:rPr lang="kk-KZ" sz="1400" b="1" dirty="0" smtClean="0">
                <a:solidFill>
                  <a:srgbClr val="002060"/>
                </a:solidFill>
                <a:latin typeface="Times New Roman" pitchFamily="18" charset="0"/>
                <a:cs typeface="Times New Roman" pitchFamily="18" charset="0"/>
              </a:rPr>
              <a:t>төсек күнімен- 4 262,5</a:t>
            </a:r>
            <a:r>
              <a:rPr lang="en-US" sz="1400" b="1" dirty="0" smtClean="0">
                <a:solidFill>
                  <a:srgbClr val="002060"/>
                </a:solidFill>
                <a:latin typeface="Times New Roman" pitchFamily="18" charset="0"/>
                <a:cs typeface="Times New Roman" pitchFamily="18" charset="0"/>
              </a:rPr>
              <a:t> </a:t>
            </a:r>
            <a:r>
              <a:rPr lang="kk-KZ" sz="1400" b="1" dirty="0" smtClean="0">
                <a:solidFill>
                  <a:srgbClr val="002060"/>
                </a:solidFill>
                <a:latin typeface="Times New Roman" pitchFamily="18" charset="0"/>
                <a:cs typeface="Times New Roman" pitchFamily="18" charset="0"/>
              </a:rPr>
              <a:t>(11240,0)мың.тг емделіп шықты, </a:t>
            </a:r>
          </a:p>
          <a:p>
            <a:pPr>
              <a:buFont typeface="Arial" charset="0"/>
              <a:buChar char="•"/>
            </a:pPr>
            <a:r>
              <a:rPr lang="kk-KZ" sz="1400" b="1" dirty="0" smtClean="0">
                <a:solidFill>
                  <a:srgbClr val="002060"/>
                </a:solidFill>
                <a:latin typeface="Times New Roman" pitchFamily="18" charset="0"/>
                <a:cs typeface="Times New Roman" pitchFamily="18" charset="0"/>
              </a:rPr>
              <a:t>паллиативтік күтім -15 науқас  450 төсек күнімен- 4 262,5 мың.тг</a:t>
            </a:r>
          </a:p>
          <a:p>
            <a:pPr>
              <a:buFont typeface="Arial" charset="0"/>
              <a:buChar char="•"/>
            </a:pPr>
            <a:r>
              <a:rPr lang="kk-KZ" sz="1400" b="1" dirty="0" smtClean="0">
                <a:solidFill>
                  <a:srgbClr val="002060"/>
                </a:solidFill>
                <a:latin typeface="Times New Roman" pitchFamily="18" charset="0"/>
                <a:cs typeface="Times New Roman" pitchFamily="18" charset="0"/>
              </a:rPr>
              <a:t>реабилитациялық оңалту- 60(83)- 506 (874)науқас төсек күнімен- 14 757,8 (21082,0)мың.тг емделіп шықты</a:t>
            </a:r>
            <a:endParaRPr lang="ru-RU" sz="1400" b="1" dirty="0">
              <a:solidFill>
                <a:srgbClr val="002060"/>
              </a:solidFill>
              <a:latin typeface="Times New Roman" pitchFamily="18" charset="0"/>
              <a:cs typeface="Times New Roman" pitchFamily="18" charset="0"/>
            </a:endParaRPr>
          </a:p>
        </p:txBody>
      </p:sp>
      <p:sp>
        <p:nvSpPr>
          <p:cNvPr id="39" name="Freeform 11" descr="© INSCALE GmbH, 26.05.2010&#10;http://www.presentationload.com/"/>
          <p:cNvSpPr>
            <a:spLocks/>
          </p:cNvSpPr>
          <p:nvPr/>
        </p:nvSpPr>
        <p:spPr bwMode="gray">
          <a:xfrm>
            <a:off x="1403648" y="3284984"/>
            <a:ext cx="4469109" cy="1224385"/>
          </a:xfrm>
          <a:custGeom>
            <a:avLst/>
            <a:gdLst/>
            <a:ahLst/>
            <a:cxnLst>
              <a:cxn ang="0">
                <a:pos x="52" y="88"/>
              </a:cxn>
              <a:cxn ang="0">
                <a:pos x="175" y="44"/>
              </a:cxn>
              <a:cxn ang="0">
                <a:pos x="323" y="16"/>
              </a:cxn>
              <a:cxn ang="0">
                <a:pos x="490" y="2"/>
              </a:cxn>
              <a:cxn ang="0">
                <a:pos x="674" y="2"/>
              </a:cxn>
              <a:cxn ang="0">
                <a:pos x="870" y="13"/>
              </a:cxn>
              <a:cxn ang="0">
                <a:pos x="1076" y="34"/>
              </a:cxn>
              <a:cxn ang="0">
                <a:pos x="1285" y="62"/>
              </a:cxn>
              <a:cxn ang="0">
                <a:pos x="1496" y="97"/>
              </a:cxn>
              <a:cxn ang="0">
                <a:pos x="1703" y="136"/>
              </a:cxn>
              <a:cxn ang="0">
                <a:pos x="1904" y="178"/>
              </a:cxn>
              <a:cxn ang="0">
                <a:pos x="2093" y="222"/>
              </a:cxn>
              <a:cxn ang="0">
                <a:pos x="2267" y="265"/>
              </a:cxn>
              <a:cxn ang="0">
                <a:pos x="2424" y="305"/>
              </a:cxn>
              <a:cxn ang="0">
                <a:pos x="2613" y="358"/>
              </a:cxn>
              <a:cxn ang="0">
                <a:pos x="2898" y="365"/>
              </a:cxn>
              <a:cxn ang="0">
                <a:pos x="1397" y="531"/>
              </a:cxn>
              <a:cxn ang="0">
                <a:pos x="1822" y="453"/>
              </a:cxn>
              <a:cxn ang="0">
                <a:pos x="1705" y="406"/>
              </a:cxn>
              <a:cxn ang="0">
                <a:pos x="1589" y="363"/>
              </a:cxn>
              <a:cxn ang="0">
                <a:pos x="1473" y="323"/>
              </a:cxn>
              <a:cxn ang="0">
                <a:pos x="1358" y="287"/>
              </a:cxn>
              <a:cxn ang="0">
                <a:pos x="1244" y="256"/>
              </a:cxn>
              <a:cxn ang="0">
                <a:pos x="1129" y="226"/>
              </a:cxn>
              <a:cxn ang="0">
                <a:pos x="1014" y="201"/>
              </a:cxn>
              <a:cxn ang="0">
                <a:pos x="900" y="179"/>
              </a:cxn>
              <a:cxn ang="0">
                <a:pos x="784" y="161"/>
              </a:cxn>
              <a:cxn ang="0">
                <a:pos x="668" y="146"/>
              </a:cxn>
              <a:cxn ang="0">
                <a:pos x="550" y="134"/>
              </a:cxn>
              <a:cxn ang="0">
                <a:pos x="431" y="125"/>
              </a:cxn>
              <a:cxn ang="0">
                <a:pos x="309" y="118"/>
              </a:cxn>
              <a:cxn ang="0">
                <a:pos x="187" y="115"/>
              </a:cxn>
              <a:cxn ang="0">
                <a:pos x="63" y="116"/>
              </a:cxn>
            </a:cxnLst>
            <a:rect l="0" t="0" r="r" b="b"/>
            <a:pathLst>
              <a:path w="2898" h="794">
                <a:moveTo>
                  <a:pt x="0" y="117"/>
                </a:moveTo>
                <a:lnTo>
                  <a:pt x="52" y="88"/>
                </a:lnTo>
                <a:lnTo>
                  <a:pt x="110" y="63"/>
                </a:lnTo>
                <a:lnTo>
                  <a:pt x="175" y="44"/>
                </a:lnTo>
                <a:lnTo>
                  <a:pt x="245" y="28"/>
                </a:lnTo>
                <a:lnTo>
                  <a:pt x="323" y="16"/>
                </a:lnTo>
                <a:lnTo>
                  <a:pt x="404" y="8"/>
                </a:lnTo>
                <a:lnTo>
                  <a:pt x="490" y="2"/>
                </a:lnTo>
                <a:lnTo>
                  <a:pt x="580" y="0"/>
                </a:lnTo>
                <a:lnTo>
                  <a:pt x="674" y="2"/>
                </a:lnTo>
                <a:lnTo>
                  <a:pt x="770" y="6"/>
                </a:lnTo>
                <a:lnTo>
                  <a:pt x="870" y="13"/>
                </a:lnTo>
                <a:lnTo>
                  <a:pt x="972" y="22"/>
                </a:lnTo>
                <a:lnTo>
                  <a:pt x="1076" y="34"/>
                </a:lnTo>
                <a:lnTo>
                  <a:pt x="1180" y="47"/>
                </a:lnTo>
                <a:lnTo>
                  <a:pt x="1285" y="62"/>
                </a:lnTo>
                <a:lnTo>
                  <a:pt x="1391" y="79"/>
                </a:lnTo>
                <a:lnTo>
                  <a:pt x="1496" y="97"/>
                </a:lnTo>
                <a:lnTo>
                  <a:pt x="1599" y="116"/>
                </a:lnTo>
                <a:lnTo>
                  <a:pt x="1703" y="136"/>
                </a:lnTo>
                <a:lnTo>
                  <a:pt x="1804" y="157"/>
                </a:lnTo>
                <a:lnTo>
                  <a:pt x="1904" y="178"/>
                </a:lnTo>
                <a:lnTo>
                  <a:pt x="1999" y="200"/>
                </a:lnTo>
                <a:lnTo>
                  <a:pt x="2093" y="222"/>
                </a:lnTo>
                <a:lnTo>
                  <a:pt x="2182" y="244"/>
                </a:lnTo>
                <a:lnTo>
                  <a:pt x="2267" y="265"/>
                </a:lnTo>
                <a:lnTo>
                  <a:pt x="2347" y="285"/>
                </a:lnTo>
                <a:lnTo>
                  <a:pt x="2424" y="305"/>
                </a:lnTo>
                <a:lnTo>
                  <a:pt x="2493" y="324"/>
                </a:lnTo>
                <a:lnTo>
                  <a:pt x="2613" y="358"/>
                </a:lnTo>
                <a:lnTo>
                  <a:pt x="2705" y="386"/>
                </a:lnTo>
                <a:lnTo>
                  <a:pt x="2898" y="365"/>
                </a:lnTo>
                <a:lnTo>
                  <a:pt x="2780" y="794"/>
                </a:lnTo>
                <a:lnTo>
                  <a:pt x="1397" y="531"/>
                </a:lnTo>
                <a:lnTo>
                  <a:pt x="1881" y="478"/>
                </a:lnTo>
                <a:lnTo>
                  <a:pt x="1822" y="453"/>
                </a:lnTo>
                <a:lnTo>
                  <a:pt x="1763" y="429"/>
                </a:lnTo>
                <a:lnTo>
                  <a:pt x="1705" y="406"/>
                </a:lnTo>
                <a:lnTo>
                  <a:pt x="1647" y="384"/>
                </a:lnTo>
                <a:lnTo>
                  <a:pt x="1589" y="363"/>
                </a:lnTo>
                <a:lnTo>
                  <a:pt x="1531" y="342"/>
                </a:lnTo>
                <a:lnTo>
                  <a:pt x="1473" y="323"/>
                </a:lnTo>
                <a:lnTo>
                  <a:pt x="1416" y="305"/>
                </a:lnTo>
                <a:lnTo>
                  <a:pt x="1358" y="287"/>
                </a:lnTo>
                <a:lnTo>
                  <a:pt x="1301" y="271"/>
                </a:lnTo>
                <a:lnTo>
                  <a:pt x="1244" y="256"/>
                </a:lnTo>
                <a:lnTo>
                  <a:pt x="1186" y="240"/>
                </a:lnTo>
                <a:lnTo>
                  <a:pt x="1129" y="226"/>
                </a:lnTo>
                <a:lnTo>
                  <a:pt x="1072" y="213"/>
                </a:lnTo>
                <a:lnTo>
                  <a:pt x="1014" y="201"/>
                </a:lnTo>
                <a:lnTo>
                  <a:pt x="958" y="190"/>
                </a:lnTo>
                <a:lnTo>
                  <a:pt x="900" y="179"/>
                </a:lnTo>
                <a:lnTo>
                  <a:pt x="842" y="169"/>
                </a:lnTo>
                <a:lnTo>
                  <a:pt x="784" y="161"/>
                </a:lnTo>
                <a:lnTo>
                  <a:pt x="726" y="153"/>
                </a:lnTo>
                <a:lnTo>
                  <a:pt x="668" y="146"/>
                </a:lnTo>
                <a:lnTo>
                  <a:pt x="609" y="139"/>
                </a:lnTo>
                <a:lnTo>
                  <a:pt x="550" y="134"/>
                </a:lnTo>
                <a:lnTo>
                  <a:pt x="491" y="129"/>
                </a:lnTo>
                <a:lnTo>
                  <a:pt x="431" y="125"/>
                </a:lnTo>
                <a:lnTo>
                  <a:pt x="371" y="121"/>
                </a:lnTo>
                <a:lnTo>
                  <a:pt x="309" y="118"/>
                </a:lnTo>
                <a:lnTo>
                  <a:pt x="249" y="116"/>
                </a:lnTo>
                <a:lnTo>
                  <a:pt x="187" y="115"/>
                </a:lnTo>
                <a:lnTo>
                  <a:pt x="125" y="115"/>
                </a:lnTo>
                <a:lnTo>
                  <a:pt x="63" y="116"/>
                </a:lnTo>
                <a:lnTo>
                  <a:pt x="0" y="117"/>
                </a:lnTo>
                <a:close/>
              </a:path>
            </a:pathLst>
          </a:custGeom>
          <a:gradFill>
            <a:gsLst>
              <a:gs pos="100000">
                <a:schemeClr val="bg1">
                  <a:lumMod val="65000"/>
                </a:schemeClr>
              </a:gs>
              <a:gs pos="0">
                <a:srgbClr val="E6E6E6"/>
              </a:gs>
            </a:gsLst>
            <a:lin ang="0" scaled="1"/>
          </a:gradFill>
          <a:ln w="0" cap="flat" cmpd="sng">
            <a:noFill/>
            <a:prstDash val="solid"/>
            <a:round/>
            <a:headEnd type="none" w="med" len="med"/>
            <a:tailEnd type="none" w="med" len="med"/>
          </a:ln>
          <a:effectLst>
            <a:softEdge rad="31750"/>
          </a:effectLst>
        </p:spPr>
        <p:txBody>
          <a:bodyPr/>
          <a:lstStyle/>
          <a:p>
            <a:endParaRPr lang="en-GB"/>
          </a:p>
        </p:txBody>
      </p:sp>
      <p:grpSp>
        <p:nvGrpSpPr>
          <p:cNvPr id="2" name="Group 9"/>
          <p:cNvGrpSpPr>
            <a:grpSpLocks/>
          </p:cNvGrpSpPr>
          <p:nvPr/>
        </p:nvGrpSpPr>
        <p:grpSpPr bwMode="gray">
          <a:xfrm>
            <a:off x="1475656" y="476672"/>
            <a:ext cx="6408712" cy="4608512"/>
            <a:chOff x="927" y="1024"/>
            <a:chExt cx="3094" cy="2747"/>
          </a:xfrm>
        </p:grpSpPr>
        <p:sp>
          <p:nvSpPr>
            <p:cNvPr id="12" name="Freeform 10" descr="© INSCALE GmbH, 26.05.2010&#10;http://www.presentationload.com/"/>
            <p:cNvSpPr>
              <a:spLocks/>
            </p:cNvSpPr>
            <p:nvPr/>
          </p:nvSpPr>
          <p:spPr bwMode="gray">
            <a:xfrm>
              <a:off x="927" y="1100"/>
              <a:ext cx="647" cy="229"/>
            </a:xfrm>
            <a:custGeom>
              <a:avLst/>
              <a:gdLst/>
              <a:ahLst/>
              <a:cxnLst>
                <a:cxn ang="0">
                  <a:pos x="647" y="68"/>
                </a:cxn>
                <a:cxn ang="0">
                  <a:pos x="614" y="81"/>
                </a:cxn>
                <a:cxn ang="0">
                  <a:pos x="582" y="94"/>
                </a:cxn>
                <a:cxn ang="0">
                  <a:pos x="551" y="108"/>
                </a:cxn>
                <a:cxn ang="0">
                  <a:pos x="522" y="123"/>
                </a:cxn>
                <a:cxn ang="0">
                  <a:pos x="495" y="140"/>
                </a:cxn>
                <a:cxn ang="0">
                  <a:pos x="468" y="157"/>
                </a:cxn>
                <a:cxn ang="0">
                  <a:pos x="444" y="174"/>
                </a:cxn>
                <a:cxn ang="0">
                  <a:pos x="421" y="193"/>
                </a:cxn>
                <a:cxn ang="0">
                  <a:pos x="0" y="229"/>
                </a:cxn>
                <a:cxn ang="0">
                  <a:pos x="4" y="220"/>
                </a:cxn>
                <a:cxn ang="0">
                  <a:pos x="9" y="211"/>
                </a:cxn>
                <a:cxn ang="0">
                  <a:pos x="16" y="201"/>
                </a:cxn>
                <a:cxn ang="0">
                  <a:pos x="23" y="191"/>
                </a:cxn>
                <a:cxn ang="0">
                  <a:pos x="32" y="180"/>
                </a:cxn>
                <a:cxn ang="0">
                  <a:pos x="40" y="170"/>
                </a:cxn>
                <a:cxn ang="0">
                  <a:pos x="50" y="160"/>
                </a:cxn>
                <a:cxn ang="0">
                  <a:pos x="60" y="150"/>
                </a:cxn>
                <a:cxn ang="0">
                  <a:pos x="75" y="136"/>
                </a:cxn>
                <a:cxn ang="0">
                  <a:pos x="91" y="122"/>
                </a:cxn>
                <a:cxn ang="0">
                  <a:pos x="107" y="109"/>
                </a:cxn>
                <a:cxn ang="0">
                  <a:pos x="125" y="97"/>
                </a:cxn>
                <a:cxn ang="0">
                  <a:pos x="144" y="84"/>
                </a:cxn>
                <a:cxn ang="0">
                  <a:pos x="164" y="72"/>
                </a:cxn>
                <a:cxn ang="0">
                  <a:pos x="184" y="60"/>
                </a:cxn>
                <a:cxn ang="0">
                  <a:pos x="206" y="49"/>
                </a:cxn>
                <a:cxn ang="0">
                  <a:pos x="227" y="40"/>
                </a:cxn>
                <a:cxn ang="0">
                  <a:pos x="250" y="31"/>
                </a:cxn>
                <a:cxn ang="0">
                  <a:pos x="273" y="23"/>
                </a:cxn>
                <a:cxn ang="0">
                  <a:pos x="297" y="16"/>
                </a:cxn>
                <a:cxn ang="0">
                  <a:pos x="322" y="10"/>
                </a:cxn>
                <a:cxn ang="0">
                  <a:pos x="346" y="5"/>
                </a:cxn>
                <a:cxn ang="0">
                  <a:pos x="370" y="1"/>
                </a:cxn>
                <a:cxn ang="0">
                  <a:pos x="396" y="0"/>
                </a:cxn>
                <a:cxn ang="0">
                  <a:pos x="411" y="0"/>
                </a:cxn>
                <a:cxn ang="0">
                  <a:pos x="426" y="0"/>
                </a:cxn>
                <a:cxn ang="0">
                  <a:pos x="442" y="1"/>
                </a:cxn>
                <a:cxn ang="0">
                  <a:pos x="457" y="3"/>
                </a:cxn>
                <a:cxn ang="0">
                  <a:pos x="472" y="5"/>
                </a:cxn>
                <a:cxn ang="0">
                  <a:pos x="488" y="9"/>
                </a:cxn>
                <a:cxn ang="0">
                  <a:pos x="504" y="12"/>
                </a:cxn>
                <a:cxn ang="0">
                  <a:pos x="519" y="16"/>
                </a:cxn>
                <a:cxn ang="0">
                  <a:pos x="550" y="26"/>
                </a:cxn>
                <a:cxn ang="0">
                  <a:pos x="583" y="38"/>
                </a:cxn>
                <a:cxn ang="0">
                  <a:pos x="615" y="52"/>
                </a:cxn>
                <a:cxn ang="0">
                  <a:pos x="647" y="68"/>
                </a:cxn>
              </a:cxnLst>
              <a:rect l="0" t="0" r="r" b="b"/>
              <a:pathLst>
                <a:path w="647" h="229">
                  <a:moveTo>
                    <a:pt x="647" y="68"/>
                  </a:moveTo>
                  <a:lnTo>
                    <a:pt x="614" y="81"/>
                  </a:lnTo>
                  <a:lnTo>
                    <a:pt x="582" y="94"/>
                  </a:lnTo>
                  <a:lnTo>
                    <a:pt x="551" y="108"/>
                  </a:lnTo>
                  <a:lnTo>
                    <a:pt x="522" y="123"/>
                  </a:lnTo>
                  <a:lnTo>
                    <a:pt x="495" y="140"/>
                  </a:lnTo>
                  <a:lnTo>
                    <a:pt x="468" y="157"/>
                  </a:lnTo>
                  <a:lnTo>
                    <a:pt x="444" y="174"/>
                  </a:lnTo>
                  <a:lnTo>
                    <a:pt x="421" y="193"/>
                  </a:lnTo>
                  <a:lnTo>
                    <a:pt x="0" y="229"/>
                  </a:lnTo>
                  <a:lnTo>
                    <a:pt x="4" y="220"/>
                  </a:lnTo>
                  <a:lnTo>
                    <a:pt x="9" y="211"/>
                  </a:lnTo>
                  <a:lnTo>
                    <a:pt x="16" y="201"/>
                  </a:lnTo>
                  <a:lnTo>
                    <a:pt x="23" y="191"/>
                  </a:lnTo>
                  <a:lnTo>
                    <a:pt x="32" y="180"/>
                  </a:lnTo>
                  <a:lnTo>
                    <a:pt x="40" y="170"/>
                  </a:lnTo>
                  <a:lnTo>
                    <a:pt x="50" y="160"/>
                  </a:lnTo>
                  <a:lnTo>
                    <a:pt x="60" y="150"/>
                  </a:lnTo>
                  <a:lnTo>
                    <a:pt x="75" y="136"/>
                  </a:lnTo>
                  <a:lnTo>
                    <a:pt x="91" y="122"/>
                  </a:lnTo>
                  <a:lnTo>
                    <a:pt x="107" y="109"/>
                  </a:lnTo>
                  <a:lnTo>
                    <a:pt x="125" y="97"/>
                  </a:lnTo>
                  <a:lnTo>
                    <a:pt x="144" y="84"/>
                  </a:lnTo>
                  <a:lnTo>
                    <a:pt x="164" y="72"/>
                  </a:lnTo>
                  <a:lnTo>
                    <a:pt x="184" y="60"/>
                  </a:lnTo>
                  <a:lnTo>
                    <a:pt x="206" y="49"/>
                  </a:lnTo>
                  <a:lnTo>
                    <a:pt x="227" y="40"/>
                  </a:lnTo>
                  <a:lnTo>
                    <a:pt x="250" y="31"/>
                  </a:lnTo>
                  <a:lnTo>
                    <a:pt x="273" y="23"/>
                  </a:lnTo>
                  <a:lnTo>
                    <a:pt x="297" y="16"/>
                  </a:lnTo>
                  <a:lnTo>
                    <a:pt x="322" y="10"/>
                  </a:lnTo>
                  <a:lnTo>
                    <a:pt x="346" y="5"/>
                  </a:lnTo>
                  <a:lnTo>
                    <a:pt x="370" y="1"/>
                  </a:lnTo>
                  <a:lnTo>
                    <a:pt x="396" y="0"/>
                  </a:lnTo>
                  <a:lnTo>
                    <a:pt x="411" y="0"/>
                  </a:lnTo>
                  <a:lnTo>
                    <a:pt x="426" y="0"/>
                  </a:lnTo>
                  <a:lnTo>
                    <a:pt x="442" y="1"/>
                  </a:lnTo>
                  <a:lnTo>
                    <a:pt x="457" y="3"/>
                  </a:lnTo>
                  <a:lnTo>
                    <a:pt x="472" y="5"/>
                  </a:lnTo>
                  <a:lnTo>
                    <a:pt x="488" y="9"/>
                  </a:lnTo>
                  <a:lnTo>
                    <a:pt x="504" y="12"/>
                  </a:lnTo>
                  <a:lnTo>
                    <a:pt x="519" y="16"/>
                  </a:lnTo>
                  <a:lnTo>
                    <a:pt x="550" y="26"/>
                  </a:lnTo>
                  <a:lnTo>
                    <a:pt x="583" y="38"/>
                  </a:lnTo>
                  <a:lnTo>
                    <a:pt x="615" y="52"/>
                  </a:lnTo>
                  <a:lnTo>
                    <a:pt x="647" y="68"/>
                  </a:lnTo>
                  <a:close/>
                </a:path>
              </a:pathLst>
            </a:custGeom>
            <a:gradFill>
              <a:gsLst>
                <a:gs pos="0">
                  <a:schemeClr val="accent1"/>
                </a:gs>
                <a:gs pos="100000">
                  <a:schemeClr val="accent1">
                    <a:lumMod val="75000"/>
                  </a:schemeClr>
                </a:gs>
              </a:gsLst>
              <a:lin ang="16200000" scaled="1"/>
            </a:gradFill>
            <a:ln w="9525">
              <a:noFill/>
              <a:round/>
              <a:headEnd/>
              <a:tailEnd/>
            </a:ln>
            <a:effectLst>
              <a:innerShdw blurRad="63500" dist="50800" dir="18900000">
                <a:prstClr val="black">
                  <a:alpha val="50000"/>
                </a:prstClr>
              </a:innerShdw>
            </a:effectLst>
          </p:spPr>
          <p:txBody>
            <a:bodyPr/>
            <a:lstStyle/>
            <a:p>
              <a:endParaRPr lang="en-GB"/>
            </a:p>
          </p:txBody>
        </p:sp>
        <p:sp>
          <p:nvSpPr>
            <p:cNvPr id="14" name="Freeform 12" descr="© INSCALE GmbH, 26.05.2010&#10;http://www.presentationload.com/"/>
            <p:cNvSpPr>
              <a:spLocks/>
            </p:cNvSpPr>
            <p:nvPr/>
          </p:nvSpPr>
          <p:spPr bwMode="gray">
            <a:xfrm>
              <a:off x="1358" y="1024"/>
              <a:ext cx="2663" cy="2716"/>
            </a:xfrm>
            <a:custGeom>
              <a:avLst/>
              <a:gdLst/>
              <a:ahLst/>
              <a:cxnLst>
                <a:cxn ang="0">
                  <a:pos x="1456" y="1452"/>
                </a:cxn>
                <a:cxn ang="0">
                  <a:pos x="1362" y="1314"/>
                </a:cxn>
                <a:cxn ang="0">
                  <a:pos x="1240" y="1141"/>
                </a:cxn>
                <a:cxn ang="0">
                  <a:pos x="1095" y="943"/>
                </a:cxn>
                <a:cxn ang="0">
                  <a:pos x="1017" y="840"/>
                </a:cxn>
                <a:cxn ang="0">
                  <a:pos x="934" y="737"/>
                </a:cxn>
                <a:cxn ang="0">
                  <a:pos x="850" y="634"/>
                </a:cxn>
                <a:cxn ang="0">
                  <a:pos x="761" y="532"/>
                </a:cxn>
                <a:cxn ang="0">
                  <a:pos x="673" y="436"/>
                </a:cxn>
                <a:cxn ang="0">
                  <a:pos x="582" y="345"/>
                </a:cxn>
                <a:cxn ang="0">
                  <a:pos x="492" y="261"/>
                </a:cxn>
                <a:cxn ang="0">
                  <a:pos x="400" y="185"/>
                </a:cxn>
                <a:cxn ang="0">
                  <a:pos x="311" y="120"/>
                </a:cxn>
                <a:cxn ang="0">
                  <a:pos x="222" y="67"/>
                </a:cxn>
                <a:cxn ang="0">
                  <a:pos x="165" y="40"/>
                </a:cxn>
                <a:cxn ang="0">
                  <a:pos x="109" y="19"/>
                </a:cxn>
                <a:cxn ang="0">
                  <a:pos x="54" y="6"/>
                </a:cxn>
                <a:cxn ang="0">
                  <a:pos x="0" y="0"/>
                </a:cxn>
                <a:cxn ang="0">
                  <a:pos x="632" y="4"/>
                </a:cxn>
                <a:cxn ang="0">
                  <a:pos x="701" y="10"/>
                </a:cxn>
                <a:cxn ang="0">
                  <a:pos x="768" y="20"/>
                </a:cxn>
                <a:cxn ang="0">
                  <a:pos x="831" y="37"/>
                </a:cxn>
                <a:cxn ang="0">
                  <a:pos x="909" y="67"/>
                </a:cxn>
                <a:cxn ang="0">
                  <a:pos x="1008" y="111"/>
                </a:cxn>
                <a:cxn ang="0">
                  <a:pos x="1105" y="162"/>
                </a:cxn>
                <a:cxn ang="0">
                  <a:pos x="1202" y="217"/>
                </a:cxn>
                <a:cxn ang="0">
                  <a:pos x="1299" y="278"/>
                </a:cxn>
                <a:cxn ang="0">
                  <a:pos x="1393" y="342"/>
                </a:cxn>
                <a:cxn ang="0">
                  <a:pos x="1487" y="410"/>
                </a:cxn>
                <a:cxn ang="0">
                  <a:pos x="1579" y="482"/>
                </a:cxn>
                <a:cxn ang="0">
                  <a:pos x="1670" y="557"/>
                </a:cxn>
                <a:cxn ang="0">
                  <a:pos x="1760" y="633"/>
                </a:cxn>
                <a:cxn ang="0">
                  <a:pos x="1846" y="710"/>
                </a:cxn>
                <a:cxn ang="0">
                  <a:pos x="1930" y="789"/>
                </a:cxn>
                <a:cxn ang="0">
                  <a:pos x="2054" y="908"/>
                </a:cxn>
                <a:cxn ang="0">
                  <a:pos x="2207" y="1064"/>
                </a:cxn>
                <a:cxn ang="0">
                  <a:pos x="2663" y="995"/>
                </a:cxn>
                <a:cxn ang="0">
                  <a:pos x="972" y="1635"/>
                </a:cxn>
              </a:cxnLst>
              <a:rect l="0" t="0" r="r" b="b"/>
              <a:pathLst>
                <a:path w="2663" h="2716">
                  <a:moveTo>
                    <a:pt x="972" y="1635"/>
                  </a:moveTo>
                  <a:lnTo>
                    <a:pt x="1456" y="1452"/>
                  </a:lnTo>
                  <a:lnTo>
                    <a:pt x="1413" y="1389"/>
                  </a:lnTo>
                  <a:lnTo>
                    <a:pt x="1362" y="1314"/>
                  </a:lnTo>
                  <a:lnTo>
                    <a:pt x="1304" y="1231"/>
                  </a:lnTo>
                  <a:lnTo>
                    <a:pt x="1240" y="1141"/>
                  </a:lnTo>
                  <a:lnTo>
                    <a:pt x="1169" y="1044"/>
                  </a:lnTo>
                  <a:lnTo>
                    <a:pt x="1095" y="943"/>
                  </a:lnTo>
                  <a:lnTo>
                    <a:pt x="1057" y="892"/>
                  </a:lnTo>
                  <a:lnTo>
                    <a:pt x="1017" y="840"/>
                  </a:lnTo>
                  <a:lnTo>
                    <a:pt x="976" y="789"/>
                  </a:lnTo>
                  <a:lnTo>
                    <a:pt x="934" y="737"/>
                  </a:lnTo>
                  <a:lnTo>
                    <a:pt x="893" y="685"/>
                  </a:lnTo>
                  <a:lnTo>
                    <a:pt x="850" y="634"/>
                  </a:lnTo>
                  <a:lnTo>
                    <a:pt x="806" y="583"/>
                  </a:lnTo>
                  <a:lnTo>
                    <a:pt x="761" y="532"/>
                  </a:lnTo>
                  <a:lnTo>
                    <a:pt x="718" y="483"/>
                  </a:lnTo>
                  <a:lnTo>
                    <a:pt x="673" y="436"/>
                  </a:lnTo>
                  <a:lnTo>
                    <a:pt x="627" y="390"/>
                  </a:lnTo>
                  <a:lnTo>
                    <a:pt x="582" y="345"/>
                  </a:lnTo>
                  <a:lnTo>
                    <a:pt x="537" y="301"/>
                  </a:lnTo>
                  <a:lnTo>
                    <a:pt x="492" y="261"/>
                  </a:lnTo>
                  <a:lnTo>
                    <a:pt x="446" y="222"/>
                  </a:lnTo>
                  <a:lnTo>
                    <a:pt x="400" y="185"/>
                  </a:lnTo>
                  <a:lnTo>
                    <a:pt x="356" y="152"/>
                  </a:lnTo>
                  <a:lnTo>
                    <a:pt x="311" y="120"/>
                  </a:lnTo>
                  <a:lnTo>
                    <a:pt x="266" y="92"/>
                  </a:lnTo>
                  <a:lnTo>
                    <a:pt x="222" y="67"/>
                  </a:lnTo>
                  <a:lnTo>
                    <a:pt x="194" y="53"/>
                  </a:lnTo>
                  <a:lnTo>
                    <a:pt x="165" y="40"/>
                  </a:lnTo>
                  <a:lnTo>
                    <a:pt x="138" y="29"/>
                  </a:lnTo>
                  <a:lnTo>
                    <a:pt x="109" y="19"/>
                  </a:lnTo>
                  <a:lnTo>
                    <a:pt x="82" y="12"/>
                  </a:lnTo>
                  <a:lnTo>
                    <a:pt x="54" y="6"/>
                  </a:lnTo>
                  <a:lnTo>
                    <a:pt x="27" y="2"/>
                  </a:lnTo>
                  <a:lnTo>
                    <a:pt x="0" y="0"/>
                  </a:lnTo>
                  <a:lnTo>
                    <a:pt x="597" y="3"/>
                  </a:lnTo>
                  <a:lnTo>
                    <a:pt x="632" y="4"/>
                  </a:lnTo>
                  <a:lnTo>
                    <a:pt x="667" y="6"/>
                  </a:lnTo>
                  <a:lnTo>
                    <a:pt x="701" y="10"/>
                  </a:lnTo>
                  <a:lnTo>
                    <a:pt x="735" y="14"/>
                  </a:lnTo>
                  <a:lnTo>
                    <a:pt x="768" y="20"/>
                  </a:lnTo>
                  <a:lnTo>
                    <a:pt x="799" y="28"/>
                  </a:lnTo>
                  <a:lnTo>
                    <a:pt x="831" y="37"/>
                  </a:lnTo>
                  <a:lnTo>
                    <a:pt x="860" y="47"/>
                  </a:lnTo>
                  <a:lnTo>
                    <a:pt x="909" y="67"/>
                  </a:lnTo>
                  <a:lnTo>
                    <a:pt x="959" y="89"/>
                  </a:lnTo>
                  <a:lnTo>
                    <a:pt x="1008" y="111"/>
                  </a:lnTo>
                  <a:lnTo>
                    <a:pt x="1057" y="135"/>
                  </a:lnTo>
                  <a:lnTo>
                    <a:pt x="1105" y="162"/>
                  </a:lnTo>
                  <a:lnTo>
                    <a:pt x="1154" y="188"/>
                  </a:lnTo>
                  <a:lnTo>
                    <a:pt x="1202" y="217"/>
                  </a:lnTo>
                  <a:lnTo>
                    <a:pt x="1251" y="246"/>
                  </a:lnTo>
                  <a:lnTo>
                    <a:pt x="1299" y="278"/>
                  </a:lnTo>
                  <a:lnTo>
                    <a:pt x="1346" y="309"/>
                  </a:lnTo>
                  <a:lnTo>
                    <a:pt x="1393" y="342"/>
                  </a:lnTo>
                  <a:lnTo>
                    <a:pt x="1440" y="375"/>
                  </a:lnTo>
                  <a:lnTo>
                    <a:pt x="1487" y="410"/>
                  </a:lnTo>
                  <a:lnTo>
                    <a:pt x="1534" y="446"/>
                  </a:lnTo>
                  <a:lnTo>
                    <a:pt x="1579" y="482"/>
                  </a:lnTo>
                  <a:lnTo>
                    <a:pt x="1625" y="519"/>
                  </a:lnTo>
                  <a:lnTo>
                    <a:pt x="1670" y="557"/>
                  </a:lnTo>
                  <a:lnTo>
                    <a:pt x="1715" y="594"/>
                  </a:lnTo>
                  <a:lnTo>
                    <a:pt x="1760" y="633"/>
                  </a:lnTo>
                  <a:lnTo>
                    <a:pt x="1803" y="672"/>
                  </a:lnTo>
                  <a:lnTo>
                    <a:pt x="1846" y="710"/>
                  </a:lnTo>
                  <a:lnTo>
                    <a:pt x="1889" y="750"/>
                  </a:lnTo>
                  <a:lnTo>
                    <a:pt x="1930" y="789"/>
                  </a:lnTo>
                  <a:lnTo>
                    <a:pt x="1972" y="828"/>
                  </a:lnTo>
                  <a:lnTo>
                    <a:pt x="2054" y="908"/>
                  </a:lnTo>
                  <a:lnTo>
                    <a:pt x="2132" y="986"/>
                  </a:lnTo>
                  <a:lnTo>
                    <a:pt x="2207" y="1064"/>
                  </a:lnTo>
                  <a:lnTo>
                    <a:pt x="2280" y="1141"/>
                  </a:lnTo>
                  <a:lnTo>
                    <a:pt x="2663" y="995"/>
                  </a:lnTo>
                  <a:lnTo>
                    <a:pt x="2428" y="2716"/>
                  </a:lnTo>
                  <a:lnTo>
                    <a:pt x="972" y="1635"/>
                  </a:lnTo>
                  <a:close/>
                </a:path>
              </a:pathLst>
            </a:custGeom>
            <a:solidFill>
              <a:schemeClr val="accent1"/>
            </a:solidFill>
            <a:ln w="9525">
              <a:noFill/>
              <a:round/>
              <a:headEnd/>
              <a:tailEnd/>
            </a:ln>
            <a:effectLst>
              <a:reflection blurRad="6350" stA="70000" endPos="23000" dir="5400000" sy="-100000" algn="bl" rotWithShape="0"/>
            </a:effectLst>
            <a:scene3d>
              <a:camera prst="orthographicFront"/>
              <a:lightRig rig="threePt" dir="t"/>
            </a:scene3d>
            <a:sp3d>
              <a:bevelT/>
            </a:sp3d>
          </p:spPr>
          <p:txBody>
            <a:bodyPr/>
            <a:lstStyle/>
            <a:p>
              <a:endParaRPr lang="en-GB"/>
            </a:p>
          </p:txBody>
        </p:sp>
        <p:sp>
          <p:nvSpPr>
            <p:cNvPr id="15" name="Freeform 13" descr="© INSCALE GmbH, 26.05.2010&#10;http://www.presentationload.com/"/>
            <p:cNvSpPr>
              <a:spLocks noEditPoints="1"/>
            </p:cNvSpPr>
            <p:nvPr/>
          </p:nvSpPr>
          <p:spPr bwMode="gray">
            <a:xfrm>
              <a:off x="927" y="1024"/>
              <a:ext cx="2864" cy="2747"/>
            </a:xfrm>
            <a:custGeom>
              <a:avLst/>
              <a:gdLst/>
              <a:ahLst/>
              <a:cxnLst>
                <a:cxn ang="0">
                  <a:pos x="1408" y="1635"/>
                </a:cxn>
                <a:cxn ang="0">
                  <a:pos x="2786" y="2747"/>
                </a:cxn>
                <a:cxn ang="0">
                  <a:pos x="1832" y="1475"/>
                </a:cxn>
                <a:cxn ang="0">
                  <a:pos x="1737" y="1336"/>
                </a:cxn>
                <a:cxn ang="0">
                  <a:pos x="1620" y="1170"/>
                </a:cxn>
                <a:cxn ang="0">
                  <a:pos x="1484" y="988"/>
                </a:cxn>
                <a:cxn ang="0">
                  <a:pos x="1337" y="799"/>
                </a:cxn>
                <a:cxn ang="0">
                  <a:pos x="1217" y="655"/>
                </a:cxn>
                <a:cxn ang="0">
                  <a:pos x="1093" y="518"/>
                </a:cxn>
                <a:cxn ang="0">
                  <a:pos x="1030" y="453"/>
                </a:cxn>
                <a:cxn ang="0">
                  <a:pos x="967" y="392"/>
                </a:cxn>
                <a:cxn ang="0">
                  <a:pos x="902" y="334"/>
                </a:cxn>
                <a:cxn ang="0">
                  <a:pos x="839" y="280"/>
                </a:cxn>
                <a:cxn ang="0">
                  <a:pos x="809" y="256"/>
                </a:cxn>
                <a:cxn ang="0">
                  <a:pos x="755" y="217"/>
                </a:cxn>
                <a:cxn ang="0">
                  <a:pos x="696" y="175"/>
                </a:cxn>
                <a:cxn ang="0">
                  <a:pos x="647" y="144"/>
                </a:cxn>
                <a:cxn ang="0">
                  <a:pos x="592" y="117"/>
                </a:cxn>
                <a:cxn ang="0">
                  <a:pos x="538" y="98"/>
                </a:cxn>
                <a:cxn ang="0">
                  <a:pos x="485" y="84"/>
                </a:cxn>
                <a:cxn ang="0">
                  <a:pos x="431" y="77"/>
                </a:cxn>
                <a:cxn ang="0">
                  <a:pos x="379" y="77"/>
                </a:cxn>
                <a:cxn ang="0">
                  <a:pos x="325" y="85"/>
                </a:cxn>
                <a:cxn ang="0">
                  <a:pos x="270" y="99"/>
                </a:cxn>
                <a:cxn ang="0">
                  <a:pos x="214" y="122"/>
                </a:cxn>
                <a:cxn ang="0">
                  <a:pos x="169" y="145"/>
                </a:cxn>
                <a:cxn ang="0">
                  <a:pos x="128" y="170"/>
                </a:cxn>
                <a:cxn ang="0">
                  <a:pos x="93" y="197"/>
                </a:cxn>
                <a:cxn ang="0">
                  <a:pos x="60" y="226"/>
                </a:cxn>
                <a:cxn ang="0">
                  <a:pos x="40" y="246"/>
                </a:cxn>
                <a:cxn ang="0">
                  <a:pos x="23" y="267"/>
                </a:cxn>
                <a:cxn ang="0">
                  <a:pos x="9" y="287"/>
                </a:cxn>
                <a:cxn ang="0">
                  <a:pos x="0" y="305"/>
                </a:cxn>
                <a:cxn ang="0">
                  <a:pos x="8" y="239"/>
                </a:cxn>
                <a:cxn ang="0">
                  <a:pos x="29" y="205"/>
                </a:cxn>
                <a:cxn ang="0">
                  <a:pos x="52" y="173"/>
                </a:cxn>
                <a:cxn ang="0">
                  <a:pos x="78" y="144"/>
                </a:cxn>
                <a:cxn ang="0">
                  <a:pos x="108" y="117"/>
                </a:cxn>
                <a:cxn ang="0">
                  <a:pos x="139" y="94"/>
                </a:cxn>
                <a:cxn ang="0">
                  <a:pos x="173" y="72"/>
                </a:cxn>
                <a:cxn ang="0">
                  <a:pos x="208" y="53"/>
                </a:cxn>
                <a:cxn ang="0">
                  <a:pos x="255" y="32"/>
                </a:cxn>
                <a:cxn ang="0">
                  <a:pos x="313" y="13"/>
                </a:cxn>
                <a:cxn ang="0">
                  <a:pos x="368" y="2"/>
                </a:cxn>
                <a:cxn ang="0">
                  <a:pos x="422" y="0"/>
                </a:cxn>
                <a:cxn ang="0">
                  <a:pos x="476" y="4"/>
                </a:cxn>
                <a:cxn ang="0">
                  <a:pos x="528" y="14"/>
                </a:cxn>
                <a:cxn ang="0">
                  <a:pos x="580" y="32"/>
                </a:cxn>
                <a:cxn ang="0">
                  <a:pos x="632" y="54"/>
                </a:cxn>
                <a:cxn ang="0">
                  <a:pos x="702" y="92"/>
                </a:cxn>
                <a:cxn ang="0">
                  <a:pos x="792" y="152"/>
                </a:cxn>
                <a:cxn ang="0">
                  <a:pos x="882" y="222"/>
                </a:cxn>
                <a:cxn ang="0">
                  <a:pos x="973" y="301"/>
                </a:cxn>
                <a:cxn ang="0">
                  <a:pos x="1063" y="390"/>
                </a:cxn>
                <a:cxn ang="0">
                  <a:pos x="1154" y="483"/>
                </a:cxn>
                <a:cxn ang="0">
                  <a:pos x="1242" y="583"/>
                </a:cxn>
                <a:cxn ang="0">
                  <a:pos x="1329" y="685"/>
                </a:cxn>
                <a:cxn ang="0">
                  <a:pos x="1412" y="789"/>
                </a:cxn>
                <a:cxn ang="0">
                  <a:pos x="1493" y="892"/>
                </a:cxn>
                <a:cxn ang="0">
                  <a:pos x="1605" y="1044"/>
                </a:cxn>
                <a:cxn ang="0">
                  <a:pos x="1740" y="1231"/>
                </a:cxn>
                <a:cxn ang="0">
                  <a:pos x="1849" y="1389"/>
                </a:cxn>
                <a:cxn ang="0">
                  <a:pos x="1832" y="1475"/>
                </a:cxn>
              </a:cxnLst>
              <a:rect l="0" t="0" r="r" b="b"/>
              <a:pathLst>
                <a:path w="2864" h="2747">
                  <a:moveTo>
                    <a:pt x="1383" y="1707"/>
                  </a:moveTo>
                  <a:lnTo>
                    <a:pt x="1408" y="1635"/>
                  </a:lnTo>
                  <a:lnTo>
                    <a:pt x="2864" y="2716"/>
                  </a:lnTo>
                  <a:lnTo>
                    <a:pt x="2786" y="2747"/>
                  </a:lnTo>
                  <a:lnTo>
                    <a:pt x="1383" y="1707"/>
                  </a:lnTo>
                  <a:close/>
                  <a:moveTo>
                    <a:pt x="1832" y="1475"/>
                  </a:moveTo>
                  <a:lnTo>
                    <a:pt x="1788" y="1409"/>
                  </a:lnTo>
                  <a:lnTo>
                    <a:pt x="1737" y="1336"/>
                  </a:lnTo>
                  <a:lnTo>
                    <a:pt x="1681" y="1255"/>
                  </a:lnTo>
                  <a:lnTo>
                    <a:pt x="1620" y="1170"/>
                  </a:lnTo>
                  <a:lnTo>
                    <a:pt x="1554" y="1081"/>
                  </a:lnTo>
                  <a:lnTo>
                    <a:pt x="1484" y="988"/>
                  </a:lnTo>
                  <a:lnTo>
                    <a:pt x="1412" y="893"/>
                  </a:lnTo>
                  <a:lnTo>
                    <a:pt x="1337" y="799"/>
                  </a:lnTo>
                  <a:lnTo>
                    <a:pt x="1277" y="726"/>
                  </a:lnTo>
                  <a:lnTo>
                    <a:pt x="1217" y="655"/>
                  </a:lnTo>
                  <a:lnTo>
                    <a:pt x="1155" y="586"/>
                  </a:lnTo>
                  <a:lnTo>
                    <a:pt x="1093" y="518"/>
                  </a:lnTo>
                  <a:lnTo>
                    <a:pt x="1061" y="485"/>
                  </a:lnTo>
                  <a:lnTo>
                    <a:pt x="1030" y="453"/>
                  </a:lnTo>
                  <a:lnTo>
                    <a:pt x="998" y="422"/>
                  </a:lnTo>
                  <a:lnTo>
                    <a:pt x="967" y="392"/>
                  </a:lnTo>
                  <a:lnTo>
                    <a:pt x="934" y="362"/>
                  </a:lnTo>
                  <a:lnTo>
                    <a:pt x="902" y="334"/>
                  </a:lnTo>
                  <a:lnTo>
                    <a:pt x="871" y="306"/>
                  </a:lnTo>
                  <a:lnTo>
                    <a:pt x="839" y="280"/>
                  </a:lnTo>
                  <a:lnTo>
                    <a:pt x="828" y="271"/>
                  </a:lnTo>
                  <a:lnTo>
                    <a:pt x="809" y="256"/>
                  </a:lnTo>
                  <a:lnTo>
                    <a:pt x="783" y="238"/>
                  </a:lnTo>
                  <a:lnTo>
                    <a:pt x="755" y="217"/>
                  </a:lnTo>
                  <a:lnTo>
                    <a:pt x="725" y="195"/>
                  </a:lnTo>
                  <a:lnTo>
                    <a:pt x="696" y="175"/>
                  </a:lnTo>
                  <a:lnTo>
                    <a:pt x="668" y="158"/>
                  </a:lnTo>
                  <a:lnTo>
                    <a:pt x="647" y="144"/>
                  </a:lnTo>
                  <a:lnTo>
                    <a:pt x="620" y="130"/>
                  </a:lnTo>
                  <a:lnTo>
                    <a:pt x="592" y="117"/>
                  </a:lnTo>
                  <a:lnTo>
                    <a:pt x="565" y="107"/>
                  </a:lnTo>
                  <a:lnTo>
                    <a:pt x="538" y="98"/>
                  </a:lnTo>
                  <a:lnTo>
                    <a:pt x="512" y="90"/>
                  </a:lnTo>
                  <a:lnTo>
                    <a:pt x="485" y="84"/>
                  </a:lnTo>
                  <a:lnTo>
                    <a:pt x="458" y="79"/>
                  </a:lnTo>
                  <a:lnTo>
                    <a:pt x="431" y="77"/>
                  </a:lnTo>
                  <a:lnTo>
                    <a:pt x="405" y="76"/>
                  </a:lnTo>
                  <a:lnTo>
                    <a:pt x="379" y="77"/>
                  </a:lnTo>
                  <a:lnTo>
                    <a:pt x="352" y="79"/>
                  </a:lnTo>
                  <a:lnTo>
                    <a:pt x="325" y="85"/>
                  </a:lnTo>
                  <a:lnTo>
                    <a:pt x="297" y="91"/>
                  </a:lnTo>
                  <a:lnTo>
                    <a:pt x="270" y="99"/>
                  </a:lnTo>
                  <a:lnTo>
                    <a:pt x="242" y="110"/>
                  </a:lnTo>
                  <a:lnTo>
                    <a:pt x="214" y="122"/>
                  </a:lnTo>
                  <a:lnTo>
                    <a:pt x="191" y="132"/>
                  </a:lnTo>
                  <a:lnTo>
                    <a:pt x="169" y="145"/>
                  </a:lnTo>
                  <a:lnTo>
                    <a:pt x="149" y="157"/>
                  </a:lnTo>
                  <a:lnTo>
                    <a:pt x="128" y="170"/>
                  </a:lnTo>
                  <a:lnTo>
                    <a:pt x="110" y="183"/>
                  </a:lnTo>
                  <a:lnTo>
                    <a:pt x="93" y="197"/>
                  </a:lnTo>
                  <a:lnTo>
                    <a:pt x="75" y="212"/>
                  </a:lnTo>
                  <a:lnTo>
                    <a:pt x="60" y="226"/>
                  </a:lnTo>
                  <a:lnTo>
                    <a:pt x="50" y="236"/>
                  </a:lnTo>
                  <a:lnTo>
                    <a:pt x="40" y="246"/>
                  </a:lnTo>
                  <a:lnTo>
                    <a:pt x="32" y="256"/>
                  </a:lnTo>
                  <a:lnTo>
                    <a:pt x="23" y="267"/>
                  </a:lnTo>
                  <a:lnTo>
                    <a:pt x="16" y="277"/>
                  </a:lnTo>
                  <a:lnTo>
                    <a:pt x="9" y="287"/>
                  </a:lnTo>
                  <a:lnTo>
                    <a:pt x="4" y="296"/>
                  </a:lnTo>
                  <a:lnTo>
                    <a:pt x="0" y="305"/>
                  </a:lnTo>
                  <a:lnTo>
                    <a:pt x="0" y="257"/>
                  </a:lnTo>
                  <a:lnTo>
                    <a:pt x="8" y="239"/>
                  </a:lnTo>
                  <a:lnTo>
                    <a:pt x="18" y="221"/>
                  </a:lnTo>
                  <a:lnTo>
                    <a:pt x="29" y="205"/>
                  </a:lnTo>
                  <a:lnTo>
                    <a:pt x="40" y="188"/>
                  </a:lnTo>
                  <a:lnTo>
                    <a:pt x="52" y="173"/>
                  </a:lnTo>
                  <a:lnTo>
                    <a:pt x="65" y="158"/>
                  </a:lnTo>
                  <a:lnTo>
                    <a:pt x="78" y="144"/>
                  </a:lnTo>
                  <a:lnTo>
                    <a:pt x="93" y="130"/>
                  </a:lnTo>
                  <a:lnTo>
                    <a:pt x="108" y="117"/>
                  </a:lnTo>
                  <a:lnTo>
                    <a:pt x="123" y="105"/>
                  </a:lnTo>
                  <a:lnTo>
                    <a:pt x="139" y="94"/>
                  </a:lnTo>
                  <a:lnTo>
                    <a:pt x="156" y="82"/>
                  </a:lnTo>
                  <a:lnTo>
                    <a:pt x="173" y="72"/>
                  </a:lnTo>
                  <a:lnTo>
                    <a:pt x="190" y="62"/>
                  </a:lnTo>
                  <a:lnTo>
                    <a:pt x="208" y="53"/>
                  </a:lnTo>
                  <a:lnTo>
                    <a:pt x="226" y="45"/>
                  </a:lnTo>
                  <a:lnTo>
                    <a:pt x="255" y="32"/>
                  </a:lnTo>
                  <a:lnTo>
                    <a:pt x="285" y="21"/>
                  </a:lnTo>
                  <a:lnTo>
                    <a:pt x="313" y="13"/>
                  </a:lnTo>
                  <a:lnTo>
                    <a:pt x="341" y="7"/>
                  </a:lnTo>
                  <a:lnTo>
                    <a:pt x="368" y="2"/>
                  </a:lnTo>
                  <a:lnTo>
                    <a:pt x="396" y="0"/>
                  </a:lnTo>
                  <a:lnTo>
                    <a:pt x="422" y="0"/>
                  </a:lnTo>
                  <a:lnTo>
                    <a:pt x="450" y="1"/>
                  </a:lnTo>
                  <a:lnTo>
                    <a:pt x="476" y="4"/>
                  </a:lnTo>
                  <a:lnTo>
                    <a:pt x="502" y="8"/>
                  </a:lnTo>
                  <a:lnTo>
                    <a:pt x="528" y="14"/>
                  </a:lnTo>
                  <a:lnTo>
                    <a:pt x="555" y="22"/>
                  </a:lnTo>
                  <a:lnTo>
                    <a:pt x="580" y="32"/>
                  </a:lnTo>
                  <a:lnTo>
                    <a:pt x="606" y="42"/>
                  </a:lnTo>
                  <a:lnTo>
                    <a:pt x="632" y="54"/>
                  </a:lnTo>
                  <a:lnTo>
                    <a:pt x="658" y="67"/>
                  </a:lnTo>
                  <a:lnTo>
                    <a:pt x="702" y="92"/>
                  </a:lnTo>
                  <a:lnTo>
                    <a:pt x="747" y="120"/>
                  </a:lnTo>
                  <a:lnTo>
                    <a:pt x="792" y="152"/>
                  </a:lnTo>
                  <a:lnTo>
                    <a:pt x="836" y="185"/>
                  </a:lnTo>
                  <a:lnTo>
                    <a:pt x="882" y="222"/>
                  </a:lnTo>
                  <a:lnTo>
                    <a:pt x="928" y="261"/>
                  </a:lnTo>
                  <a:lnTo>
                    <a:pt x="973" y="301"/>
                  </a:lnTo>
                  <a:lnTo>
                    <a:pt x="1018" y="345"/>
                  </a:lnTo>
                  <a:lnTo>
                    <a:pt x="1063" y="390"/>
                  </a:lnTo>
                  <a:lnTo>
                    <a:pt x="1109" y="436"/>
                  </a:lnTo>
                  <a:lnTo>
                    <a:pt x="1154" y="483"/>
                  </a:lnTo>
                  <a:lnTo>
                    <a:pt x="1197" y="532"/>
                  </a:lnTo>
                  <a:lnTo>
                    <a:pt x="1242" y="583"/>
                  </a:lnTo>
                  <a:lnTo>
                    <a:pt x="1286" y="634"/>
                  </a:lnTo>
                  <a:lnTo>
                    <a:pt x="1329" y="685"/>
                  </a:lnTo>
                  <a:lnTo>
                    <a:pt x="1370" y="737"/>
                  </a:lnTo>
                  <a:lnTo>
                    <a:pt x="1412" y="789"/>
                  </a:lnTo>
                  <a:lnTo>
                    <a:pt x="1453" y="840"/>
                  </a:lnTo>
                  <a:lnTo>
                    <a:pt x="1493" y="892"/>
                  </a:lnTo>
                  <a:lnTo>
                    <a:pt x="1531" y="943"/>
                  </a:lnTo>
                  <a:lnTo>
                    <a:pt x="1605" y="1044"/>
                  </a:lnTo>
                  <a:lnTo>
                    <a:pt x="1676" y="1141"/>
                  </a:lnTo>
                  <a:lnTo>
                    <a:pt x="1740" y="1231"/>
                  </a:lnTo>
                  <a:lnTo>
                    <a:pt x="1798" y="1314"/>
                  </a:lnTo>
                  <a:lnTo>
                    <a:pt x="1849" y="1389"/>
                  </a:lnTo>
                  <a:lnTo>
                    <a:pt x="1892" y="1452"/>
                  </a:lnTo>
                  <a:lnTo>
                    <a:pt x="1832" y="1475"/>
                  </a:lnTo>
                  <a:close/>
                </a:path>
              </a:pathLst>
            </a:custGeom>
            <a:solidFill>
              <a:schemeClr val="accent1"/>
            </a:solidFill>
            <a:ln w="9525">
              <a:noFill/>
              <a:round/>
              <a:headEnd/>
              <a:tailEnd/>
            </a:ln>
          </p:spPr>
          <p:txBody>
            <a:bodyPr/>
            <a:lstStyle/>
            <a:p>
              <a:endParaRPr lang="en-GB"/>
            </a:p>
          </p:txBody>
        </p:sp>
      </p:grpSp>
      <p:grpSp>
        <p:nvGrpSpPr>
          <p:cNvPr id="3" name="Gruppieren 34"/>
          <p:cNvGrpSpPr/>
          <p:nvPr/>
        </p:nvGrpSpPr>
        <p:grpSpPr>
          <a:xfrm>
            <a:off x="4067944" y="332656"/>
            <a:ext cx="4660813" cy="441744"/>
            <a:chOff x="4161453" y="1628800"/>
            <a:chExt cx="4660813" cy="441744"/>
          </a:xfrm>
        </p:grpSpPr>
        <p:sp>
          <p:nvSpPr>
            <p:cNvPr id="21" name="Line 20" descr="© INSCALE GmbH, 26.05.2010&#10;http://www.presentationload.com/"/>
            <p:cNvSpPr>
              <a:spLocks noChangeShapeType="1"/>
            </p:cNvSpPr>
            <p:nvPr/>
          </p:nvSpPr>
          <p:spPr bwMode="gray">
            <a:xfrm>
              <a:off x="4161453" y="1921977"/>
              <a:ext cx="4660813" cy="0"/>
            </a:xfrm>
            <a:prstGeom prst="line">
              <a:avLst/>
            </a:prstGeom>
            <a:noFill/>
            <a:ln w="19050">
              <a:solidFill>
                <a:srgbClr val="7D7D7D"/>
              </a:solidFill>
              <a:prstDash val="sysDot"/>
              <a:round/>
              <a:headEnd/>
              <a:tailEnd/>
            </a:ln>
            <a:effectLst/>
          </p:spPr>
          <p:txBody>
            <a:bodyPr wrap="none" anchor="ctr"/>
            <a:lstStyle/>
            <a:p>
              <a:endParaRPr lang="en-GB"/>
            </a:p>
          </p:txBody>
        </p:sp>
        <p:sp>
          <p:nvSpPr>
            <p:cNvPr id="26" name="Rechteck 25"/>
            <p:cNvSpPr/>
            <p:nvPr/>
          </p:nvSpPr>
          <p:spPr bwMode="gray">
            <a:xfrm>
              <a:off x="4881533" y="1628800"/>
              <a:ext cx="1564352" cy="441744"/>
            </a:xfrm>
            <a:prstGeom prst="rect">
              <a:avLst/>
            </a:prstGeom>
          </p:spPr>
          <p:txBody>
            <a:bodyPr wrap="square" lIns="0" tIns="90000" rIns="0" bIns="0">
              <a:spAutoFit/>
            </a:bodyPr>
            <a:lstStyle/>
            <a:p>
              <a:pPr algn="r">
                <a:lnSpc>
                  <a:spcPct val="95000"/>
                </a:lnSpc>
                <a:spcAft>
                  <a:spcPts val="800"/>
                </a:spcAft>
              </a:pPr>
              <a:r>
                <a:rPr lang="kk-KZ" sz="2400" b="1" dirty="0" smtClean="0">
                  <a:latin typeface="Times New Roman" pitchFamily="18" charset="0"/>
                  <a:cs typeface="Times New Roman" pitchFamily="18" charset="0"/>
                </a:rPr>
                <a:t>470 керует</a:t>
              </a:r>
              <a:endParaRPr lang="de-DE" sz="2400" dirty="0">
                <a:latin typeface="Times New Roman" pitchFamily="18" charset="0"/>
                <a:cs typeface="Times New Roman" pitchFamily="18" charset="0"/>
              </a:endParaRPr>
            </a:p>
          </p:txBody>
        </p:sp>
      </p:grpSp>
      <p:grpSp>
        <p:nvGrpSpPr>
          <p:cNvPr id="4" name="Gruppieren 35"/>
          <p:cNvGrpSpPr/>
          <p:nvPr/>
        </p:nvGrpSpPr>
        <p:grpSpPr>
          <a:xfrm>
            <a:off x="5580112" y="1052736"/>
            <a:ext cx="3746414" cy="441744"/>
            <a:chOff x="5075853" y="2204864"/>
            <a:chExt cx="3746414" cy="441744"/>
          </a:xfrm>
        </p:grpSpPr>
        <p:sp>
          <p:nvSpPr>
            <p:cNvPr id="20" name="Line 19" descr="© INSCALE GmbH, 26.05.2010&#10;http://www.presentationload.com/"/>
            <p:cNvSpPr>
              <a:spLocks noChangeShapeType="1"/>
            </p:cNvSpPr>
            <p:nvPr/>
          </p:nvSpPr>
          <p:spPr bwMode="gray">
            <a:xfrm>
              <a:off x="5075853" y="2639185"/>
              <a:ext cx="3746414" cy="0"/>
            </a:xfrm>
            <a:prstGeom prst="line">
              <a:avLst/>
            </a:prstGeom>
            <a:noFill/>
            <a:ln w="19050">
              <a:solidFill>
                <a:srgbClr val="7D7D7D"/>
              </a:solidFill>
              <a:prstDash val="sysDot"/>
              <a:round/>
              <a:headEnd/>
              <a:tailEnd/>
            </a:ln>
            <a:effectLst/>
          </p:spPr>
          <p:txBody>
            <a:bodyPr wrap="none" anchor="ctr"/>
            <a:lstStyle/>
            <a:p>
              <a:endParaRPr lang="en-GB"/>
            </a:p>
          </p:txBody>
        </p:sp>
        <p:sp>
          <p:nvSpPr>
            <p:cNvPr id="27" name="Rechteck 26"/>
            <p:cNvSpPr/>
            <p:nvPr/>
          </p:nvSpPr>
          <p:spPr bwMode="gray">
            <a:xfrm>
              <a:off x="5435893" y="2204864"/>
              <a:ext cx="1366977" cy="441744"/>
            </a:xfrm>
            <a:prstGeom prst="rect">
              <a:avLst/>
            </a:prstGeom>
          </p:spPr>
          <p:txBody>
            <a:bodyPr wrap="none" lIns="0" tIns="90000" rIns="0" bIns="0">
              <a:spAutoFit/>
            </a:bodyPr>
            <a:lstStyle/>
            <a:p>
              <a:pPr algn="r">
                <a:lnSpc>
                  <a:spcPct val="95000"/>
                </a:lnSpc>
                <a:spcAft>
                  <a:spcPts val="800"/>
                </a:spcAft>
              </a:pPr>
              <a:r>
                <a:rPr lang="kk-KZ" sz="2400" b="1" dirty="0" smtClean="0">
                  <a:latin typeface="Times New Roman" pitchFamily="18" charset="0"/>
                  <a:cs typeface="Times New Roman" pitchFamily="18" charset="0"/>
                </a:rPr>
                <a:t>450керует</a:t>
              </a:r>
              <a:endParaRPr lang="de-DE" sz="2400" dirty="0">
                <a:latin typeface="Times New Roman" pitchFamily="18" charset="0"/>
                <a:cs typeface="Times New Roman" pitchFamily="18" charset="0"/>
              </a:endParaRPr>
            </a:p>
          </p:txBody>
        </p:sp>
      </p:grpSp>
      <p:grpSp>
        <p:nvGrpSpPr>
          <p:cNvPr id="5" name="Gruppieren 36"/>
          <p:cNvGrpSpPr/>
          <p:nvPr/>
        </p:nvGrpSpPr>
        <p:grpSpPr>
          <a:xfrm>
            <a:off x="7092280" y="1628800"/>
            <a:ext cx="2552096" cy="441744"/>
            <a:chOff x="6270171" y="2924944"/>
            <a:chExt cx="2552096" cy="441744"/>
          </a:xfrm>
        </p:grpSpPr>
        <p:sp>
          <p:nvSpPr>
            <p:cNvPr id="19" name="Line 18" descr="© INSCALE GmbH, 26.05.2010&#10;http://www.presentationload.com/"/>
            <p:cNvSpPr>
              <a:spLocks noChangeShapeType="1"/>
            </p:cNvSpPr>
            <p:nvPr/>
          </p:nvSpPr>
          <p:spPr bwMode="gray">
            <a:xfrm>
              <a:off x="6270171" y="3350662"/>
              <a:ext cx="2552096" cy="0"/>
            </a:xfrm>
            <a:prstGeom prst="line">
              <a:avLst/>
            </a:prstGeom>
            <a:noFill/>
            <a:ln w="19050">
              <a:solidFill>
                <a:srgbClr val="7D7D7D"/>
              </a:solidFill>
              <a:prstDash val="sysDot"/>
              <a:round/>
              <a:headEnd/>
              <a:tailEnd/>
            </a:ln>
            <a:effectLst/>
          </p:spPr>
          <p:txBody>
            <a:bodyPr wrap="none" anchor="ctr"/>
            <a:lstStyle/>
            <a:p>
              <a:endParaRPr lang="en-GB"/>
            </a:p>
          </p:txBody>
        </p:sp>
        <p:sp>
          <p:nvSpPr>
            <p:cNvPr id="28" name="Rechteck 27"/>
            <p:cNvSpPr/>
            <p:nvPr/>
          </p:nvSpPr>
          <p:spPr bwMode="gray">
            <a:xfrm>
              <a:off x="6339117" y="2924944"/>
              <a:ext cx="1443921" cy="441744"/>
            </a:xfrm>
            <a:prstGeom prst="rect">
              <a:avLst/>
            </a:prstGeom>
          </p:spPr>
          <p:txBody>
            <a:bodyPr wrap="none" lIns="0" tIns="90000" rIns="0" bIns="0">
              <a:spAutoFit/>
            </a:bodyPr>
            <a:lstStyle/>
            <a:p>
              <a:pPr algn="r">
                <a:lnSpc>
                  <a:spcPct val="95000"/>
                </a:lnSpc>
                <a:spcAft>
                  <a:spcPts val="800"/>
                </a:spcAft>
              </a:pPr>
              <a:r>
                <a:rPr lang="kk-KZ" sz="2400" b="1" dirty="0" smtClean="0">
                  <a:latin typeface="Times New Roman" pitchFamily="18" charset="0"/>
                  <a:cs typeface="Times New Roman" pitchFamily="18" charset="0"/>
                </a:rPr>
                <a:t>360 керует</a:t>
              </a:r>
              <a:endParaRPr lang="de-DE" sz="2400" dirty="0">
                <a:latin typeface="Times New Roman" pitchFamily="18" charset="0"/>
                <a:cs typeface="Times New Roman" pitchFamily="18" charset="0"/>
              </a:endParaRPr>
            </a:p>
          </p:txBody>
        </p:sp>
      </p:grpSp>
      <p:grpSp>
        <p:nvGrpSpPr>
          <p:cNvPr id="6" name="Gruppieren 37"/>
          <p:cNvGrpSpPr/>
          <p:nvPr/>
        </p:nvGrpSpPr>
        <p:grpSpPr>
          <a:xfrm>
            <a:off x="7596336" y="3068960"/>
            <a:ext cx="2628982" cy="441744"/>
            <a:chOff x="6193285" y="3717032"/>
            <a:chExt cx="2628982" cy="441744"/>
          </a:xfrm>
        </p:grpSpPr>
        <p:sp>
          <p:nvSpPr>
            <p:cNvPr id="25" name="Line 18" descr="© INSCALE GmbH, 26.05.2010&#10;http://www.presentationload.com/"/>
            <p:cNvSpPr>
              <a:spLocks noChangeShapeType="1"/>
            </p:cNvSpPr>
            <p:nvPr/>
          </p:nvSpPr>
          <p:spPr bwMode="gray">
            <a:xfrm>
              <a:off x="6193285" y="4071739"/>
              <a:ext cx="2628982" cy="0"/>
            </a:xfrm>
            <a:prstGeom prst="line">
              <a:avLst/>
            </a:prstGeom>
            <a:noFill/>
            <a:ln w="19050">
              <a:solidFill>
                <a:srgbClr val="7D7D7D"/>
              </a:solidFill>
              <a:prstDash val="sysDot"/>
              <a:round/>
              <a:headEnd/>
              <a:tailEnd/>
            </a:ln>
            <a:effectLst/>
          </p:spPr>
          <p:txBody>
            <a:bodyPr wrap="none" anchor="ctr"/>
            <a:lstStyle/>
            <a:p>
              <a:endParaRPr lang="en-GB"/>
            </a:p>
          </p:txBody>
        </p:sp>
        <p:sp>
          <p:nvSpPr>
            <p:cNvPr id="30" name="Rechteck 29"/>
            <p:cNvSpPr/>
            <p:nvPr/>
          </p:nvSpPr>
          <p:spPr bwMode="gray">
            <a:xfrm>
              <a:off x="6372200" y="3717032"/>
              <a:ext cx="1443921" cy="441744"/>
            </a:xfrm>
            <a:prstGeom prst="rect">
              <a:avLst/>
            </a:prstGeom>
          </p:spPr>
          <p:txBody>
            <a:bodyPr wrap="none" lIns="0" tIns="90000" rIns="0" bIns="0">
              <a:spAutoFit/>
            </a:bodyPr>
            <a:lstStyle/>
            <a:p>
              <a:pPr algn="r">
                <a:lnSpc>
                  <a:spcPct val="95000"/>
                </a:lnSpc>
                <a:spcAft>
                  <a:spcPts val="800"/>
                </a:spcAft>
              </a:pPr>
              <a:r>
                <a:rPr lang="kk-KZ" sz="2400" b="1" dirty="0" smtClean="0">
                  <a:latin typeface="Times New Roman" pitchFamily="18" charset="0"/>
                  <a:cs typeface="Times New Roman" pitchFamily="18" charset="0"/>
                </a:rPr>
                <a:t>335</a:t>
              </a:r>
              <a:r>
                <a:rPr lang="kk-KZ" sz="2400" b="1" dirty="0">
                  <a:latin typeface="Times New Roman" pitchFamily="18" charset="0"/>
                  <a:cs typeface="Times New Roman" pitchFamily="18" charset="0"/>
                </a:rPr>
                <a:t> </a:t>
              </a:r>
              <a:r>
                <a:rPr lang="kk-KZ" sz="2400" b="1" dirty="0" smtClean="0">
                  <a:latin typeface="Times New Roman" pitchFamily="18" charset="0"/>
                  <a:cs typeface="Times New Roman" pitchFamily="18" charset="0"/>
                </a:rPr>
                <a:t>керует</a:t>
              </a:r>
              <a:endParaRPr lang="de-DE" sz="2400" dirty="0">
                <a:latin typeface="Times New Roman" pitchFamily="18" charset="0"/>
                <a:cs typeface="Times New Roman" pitchFamily="18" charset="0"/>
              </a:endParaRPr>
            </a:p>
          </p:txBody>
        </p:sp>
      </p:grpSp>
      <p:sp>
        <p:nvSpPr>
          <p:cNvPr id="31" name="Rechteck 30"/>
          <p:cNvSpPr/>
          <p:nvPr/>
        </p:nvSpPr>
        <p:spPr bwMode="gray">
          <a:xfrm>
            <a:off x="3563888" y="548680"/>
            <a:ext cx="661549" cy="292388"/>
          </a:xfrm>
          <a:prstGeom prst="rect">
            <a:avLst/>
          </a:prstGeom>
        </p:spPr>
        <p:txBody>
          <a:bodyPr wrap="none" lIns="0" tIns="0" rIns="90000" bIns="0">
            <a:spAutoFit/>
          </a:bodyPr>
          <a:lstStyle/>
          <a:p>
            <a:pPr algn="ctr">
              <a:lnSpc>
                <a:spcPct val="95000"/>
              </a:lnSpc>
              <a:spcAft>
                <a:spcPts val="800"/>
              </a:spcAft>
            </a:pPr>
            <a:r>
              <a:rPr lang="en-GB" sz="2000" b="1" dirty="0" smtClean="0">
                <a:solidFill>
                  <a:srgbClr val="FFFFFF"/>
                </a:solidFill>
                <a:effectLst>
                  <a:innerShdw blurRad="63500" dist="50800" dir="13500000">
                    <a:prstClr val="black">
                      <a:alpha val="50000"/>
                    </a:prstClr>
                  </a:innerShdw>
                </a:effectLst>
                <a:cs typeface="Arial" charset="0"/>
              </a:rPr>
              <a:t>201</a:t>
            </a:r>
            <a:r>
              <a:rPr lang="kk-KZ" sz="2000" b="1" dirty="0" smtClean="0">
                <a:solidFill>
                  <a:srgbClr val="FFFFFF"/>
                </a:solidFill>
                <a:effectLst>
                  <a:innerShdw blurRad="63500" dist="50800" dir="13500000">
                    <a:prstClr val="black">
                      <a:alpha val="50000"/>
                    </a:prstClr>
                  </a:innerShdw>
                </a:effectLst>
                <a:cs typeface="Arial" charset="0"/>
              </a:rPr>
              <a:t>0</a:t>
            </a:r>
            <a:endParaRPr lang="de-DE" sz="2000" b="1" dirty="0">
              <a:solidFill>
                <a:srgbClr val="FFFFFF"/>
              </a:solidFill>
              <a:effectLst>
                <a:innerShdw blurRad="63500" dist="50800" dir="13500000">
                  <a:prstClr val="black">
                    <a:alpha val="50000"/>
                  </a:prstClr>
                </a:innerShdw>
              </a:effectLst>
              <a:cs typeface="Arial" charset="0"/>
            </a:endParaRPr>
          </a:p>
        </p:txBody>
      </p:sp>
      <p:sp>
        <p:nvSpPr>
          <p:cNvPr id="32" name="Rechteck 31"/>
          <p:cNvSpPr/>
          <p:nvPr/>
        </p:nvSpPr>
        <p:spPr bwMode="gray">
          <a:xfrm>
            <a:off x="4572000" y="1196752"/>
            <a:ext cx="776964" cy="350865"/>
          </a:xfrm>
          <a:prstGeom prst="rect">
            <a:avLst/>
          </a:prstGeom>
        </p:spPr>
        <p:txBody>
          <a:bodyPr wrap="square" lIns="0" tIns="0" rIns="90000" bIns="0">
            <a:spAutoFit/>
          </a:bodyPr>
          <a:lstStyle/>
          <a:p>
            <a:pPr algn="ctr">
              <a:lnSpc>
                <a:spcPct val="95000"/>
              </a:lnSpc>
              <a:spcAft>
                <a:spcPts val="800"/>
              </a:spcAft>
            </a:pPr>
            <a:r>
              <a:rPr lang="en-GB" sz="2400" b="1" dirty="0" smtClean="0">
                <a:solidFill>
                  <a:srgbClr val="FFFFFF"/>
                </a:solidFill>
                <a:effectLst>
                  <a:innerShdw blurRad="63500" dist="50800" dir="13500000">
                    <a:prstClr val="black">
                      <a:alpha val="50000"/>
                    </a:prstClr>
                  </a:innerShdw>
                </a:effectLst>
                <a:cs typeface="Arial" charset="0"/>
              </a:rPr>
              <a:t>201</a:t>
            </a:r>
            <a:r>
              <a:rPr lang="kk-KZ" sz="2400" b="1" dirty="0" smtClean="0">
                <a:solidFill>
                  <a:srgbClr val="FFFFFF"/>
                </a:solidFill>
                <a:effectLst>
                  <a:innerShdw blurRad="63500" dist="50800" dir="13500000">
                    <a:prstClr val="black">
                      <a:alpha val="50000"/>
                    </a:prstClr>
                  </a:innerShdw>
                </a:effectLst>
                <a:cs typeface="Arial" charset="0"/>
              </a:rPr>
              <a:t>5</a:t>
            </a:r>
            <a:endParaRPr lang="de-DE" sz="2000" b="1" dirty="0">
              <a:solidFill>
                <a:srgbClr val="FFFFFF"/>
              </a:solidFill>
              <a:effectLst>
                <a:innerShdw blurRad="63500" dist="50800" dir="13500000">
                  <a:prstClr val="black">
                    <a:alpha val="50000"/>
                  </a:prstClr>
                </a:innerShdw>
              </a:effectLst>
              <a:cs typeface="Arial" charset="0"/>
            </a:endParaRPr>
          </a:p>
        </p:txBody>
      </p:sp>
      <p:sp>
        <p:nvSpPr>
          <p:cNvPr id="33" name="Rechteck 32"/>
          <p:cNvSpPr/>
          <p:nvPr/>
        </p:nvSpPr>
        <p:spPr bwMode="gray">
          <a:xfrm>
            <a:off x="5436096" y="1772816"/>
            <a:ext cx="892381" cy="409343"/>
          </a:xfrm>
          <a:prstGeom prst="rect">
            <a:avLst/>
          </a:prstGeom>
        </p:spPr>
        <p:txBody>
          <a:bodyPr wrap="none" lIns="0" tIns="0" rIns="90000" bIns="0">
            <a:spAutoFit/>
          </a:bodyPr>
          <a:lstStyle/>
          <a:p>
            <a:pPr algn="ctr">
              <a:lnSpc>
                <a:spcPct val="95000"/>
              </a:lnSpc>
              <a:spcAft>
                <a:spcPts val="800"/>
              </a:spcAft>
            </a:pPr>
            <a:r>
              <a:rPr lang="en-GB" sz="2800" b="1" dirty="0" smtClean="0">
                <a:solidFill>
                  <a:srgbClr val="FFFFFF"/>
                </a:solidFill>
                <a:effectLst>
                  <a:innerShdw blurRad="63500" dist="50800" dir="13500000">
                    <a:prstClr val="black">
                      <a:alpha val="50000"/>
                    </a:prstClr>
                  </a:innerShdw>
                </a:effectLst>
                <a:cs typeface="Arial" charset="0"/>
              </a:rPr>
              <a:t>201</a:t>
            </a:r>
            <a:r>
              <a:rPr lang="kk-KZ" sz="2800" b="1" dirty="0" smtClean="0">
                <a:solidFill>
                  <a:srgbClr val="FFFFFF"/>
                </a:solidFill>
                <a:effectLst>
                  <a:innerShdw blurRad="63500" dist="50800" dir="13500000">
                    <a:prstClr val="black">
                      <a:alpha val="50000"/>
                    </a:prstClr>
                  </a:innerShdw>
                </a:effectLst>
                <a:cs typeface="Arial" charset="0"/>
              </a:rPr>
              <a:t>7</a:t>
            </a:r>
            <a:endParaRPr lang="de-DE" sz="2400" b="1" dirty="0">
              <a:solidFill>
                <a:srgbClr val="FFFFFF"/>
              </a:solidFill>
              <a:effectLst>
                <a:innerShdw blurRad="63500" dist="50800" dir="13500000">
                  <a:prstClr val="black">
                    <a:alpha val="50000"/>
                  </a:prstClr>
                </a:innerShdw>
              </a:effectLst>
              <a:cs typeface="Arial" charset="0"/>
            </a:endParaRPr>
          </a:p>
        </p:txBody>
      </p:sp>
      <p:sp>
        <p:nvSpPr>
          <p:cNvPr id="34" name="Rechteck 33"/>
          <p:cNvSpPr/>
          <p:nvPr/>
        </p:nvSpPr>
        <p:spPr bwMode="gray">
          <a:xfrm>
            <a:off x="6228184" y="3212976"/>
            <a:ext cx="1001386" cy="467820"/>
          </a:xfrm>
          <a:prstGeom prst="rect">
            <a:avLst/>
          </a:prstGeom>
        </p:spPr>
        <p:txBody>
          <a:bodyPr wrap="none" lIns="0" tIns="0" rIns="90000" bIns="0">
            <a:spAutoFit/>
          </a:bodyPr>
          <a:lstStyle/>
          <a:p>
            <a:pPr algn="ctr">
              <a:lnSpc>
                <a:spcPct val="95000"/>
              </a:lnSpc>
              <a:spcAft>
                <a:spcPts val="800"/>
              </a:spcAft>
            </a:pPr>
            <a:r>
              <a:rPr lang="en-GB" sz="3200" b="1" dirty="0" smtClean="0">
                <a:solidFill>
                  <a:srgbClr val="FFFFFF"/>
                </a:solidFill>
                <a:effectLst>
                  <a:innerShdw blurRad="63500" dist="50800" dir="13500000">
                    <a:prstClr val="black">
                      <a:alpha val="50000"/>
                    </a:prstClr>
                  </a:innerShdw>
                </a:effectLst>
                <a:cs typeface="Arial" charset="0"/>
              </a:rPr>
              <a:t>201</a:t>
            </a:r>
            <a:r>
              <a:rPr lang="kk-KZ" sz="3200" b="1" dirty="0" smtClean="0">
                <a:solidFill>
                  <a:srgbClr val="FFFFFF"/>
                </a:solidFill>
                <a:effectLst>
                  <a:innerShdw blurRad="63500" dist="50800" dir="13500000">
                    <a:prstClr val="black">
                      <a:alpha val="50000"/>
                    </a:prstClr>
                  </a:innerShdw>
                </a:effectLst>
                <a:cs typeface="Arial" charset="0"/>
              </a:rPr>
              <a:t>8</a:t>
            </a:r>
            <a:endParaRPr lang="de-DE" sz="2400" b="1" dirty="0">
              <a:solidFill>
                <a:srgbClr val="FFFFFF"/>
              </a:solidFill>
              <a:effectLst>
                <a:innerShdw blurRad="63500" dist="50800" dir="13500000">
                  <a:prstClr val="black">
                    <a:alpha val="50000"/>
                  </a:prstClr>
                </a:innerShdw>
              </a:effectLst>
              <a:cs typeface="Arial" charset="0"/>
            </a:endParaRPr>
          </a:p>
        </p:txBody>
      </p:sp>
      <p:grpSp>
        <p:nvGrpSpPr>
          <p:cNvPr id="7" name="Gruppieren 1"/>
          <p:cNvGrpSpPr/>
          <p:nvPr/>
        </p:nvGrpSpPr>
        <p:grpSpPr>
          <a:xfrm>
            <a:off x="0" y="721291"/>
            <a:ext cx="3203848" cy="1627590"/>
            <a:chOff x="800004" y="2905602"/>
            <a:chExt cx="1619676" cy="890120"/>
          </a:xfrm>
          <a:effectLst>
            <a:outerShdw blurRad="76200" dir="18900000" sy="23000" kx="-1200000" algn="bl" rotWithShape="0">
              <a:prstClr val="black">
                <a:alpha val="20000"/>
              </a:prstClr>
            </a:outerShdw>
          </a:effectLst>
          <a:scene3d>
            <a:camera prst="perspectiveAbove"/>
            <a:lightRig rig="threePt" dir="t"/>
          </a:scene3d>
        </p:grpSpPr>
        <p:sp>
          <p:nvSpPr>
            <p:cNvPr id="40" name="Rechteck 39"/>
            <p:cNvSpPr/>
            <p:nvPr/>
          </p:nvSpPr>
          <p:spPr bwMode="gray">
            <a:xfrm>
              <a:off x="800004" y="2905602"/>
              <a:ext cx="1619676" cy="890120"/>
            </a:xfrm>
            <a:prstGeom prst="rect">
              <a:avLst/>
            </a:prstGeom>
            <a:solidFill>
              <a:srgbClr val="FFFFFF"/>
            </a:solidFill>
            <a:ln w="12700">
              <a:solidFill>
                <a:schemeClr val="accent2">
                  <a:lumMod val="60000"/>
                  <a:lumOff val="40000"/>
                </a:schemeClr>
              </a:solidFill>
              <a:miter lim="800000"/>
              <a:headEnd/>
              <a:tailEnd/>
            </a:ln>
            <a:effectLst>
              <a:outerShdw blurRad="101600" dist="38100" dir="2700000" algn="tl" rotWithShape="0">
                <a:prstClr val="black">
                  <a:alpha val="40000"/>
                </a:prstClr>
              </a:outerShdw>
            </a:effectLst>
            <a:sp3d>
              <a:bevelT/>
            </a:sp3d>
          </p:spPr>
          <p:txBody>
            <a:bodyPr lIns="72000" tIns="36000" rIns="72000" bIns="36000" anchor="ctr"/>
            <a:lstStyle/>
            <a:p>
              <a:pPr algn="ctr" defTabSz="801688" eaLnBrk="0" hangingPunct="0"/>
              <a:endParaRPr lang="de-DE" sz="2400" b="1" dirty="0">
                <a:solidFill>
                  <a:schemeClr val="bg1"/>
                </a:solidFill>
                <a:effectLst>
                  <a:innerShdw blurRad="177800" dist="38100" dir="11280000">
                    <a:prstClr val="black">
                      <a:alpha val="55000"/>
                    </a:prstClr>
                  </a:innerShdw>
                </a:effectLst>
                <a:cs typeface="Arial" charset="0"/>
              </a:endParaRPr>
            </a:p>
          </p:txBody>
        </p:sp>
        <p:sp>
          <p:nvSpPr>
            <p:cNvPr id="16" name="Rectangle 14" descr="© INSCALE GmbH, 26.05.2010&#10;http://www.presentationload.com/"/>
            <p:cNvSpPr>
              <a:spLocks noChangeArrowheads="1"/>
            </p:cNvSpPr>
            <p:nvPr/>
          </p:nvSpPr>
          <p:spPr bwMode="gray">
            <a:xfrm>
              <a:off x="1080152" y="2989259"/>
              <a:ext cx="1093788" cy="685479"/>
            </a:xfrm>
            <a:prstGeom prst="rect">
              <a:avLst/>
            </a:prstGeom>
            <a:noFill/>
            <a:ln w="9525">
              <a:noFill/>
              <a:miter lim="800000"/>
              <a:headEnd/>
              <a:tailEnd/>
            </a:ln>
            <a:effectLst/>
            <a:sp3d>
              <a:bevelT/>
            </a:sp3d>
          </p:spPr>
          <p:txBody>
            <a:bodyPr lIns="108000" tIns="72000" rIns="108000" bIns="72000" anchor="ctr">
              <a:spAutoFit/>
            </a:bodyPr>
            <a:lstStyle/>
            <a:p>
              <a:pPr algn="ctr" defTabSz="801688" eaLnBrk="0" hangingPunct="0"/>
              <a:r>
                <a:rPr lang="ru-RU"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Төсек қорының қысқаруы</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583453222"/>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505072" y="-171400"/>
            <a:ext cx="9649072" cy="1143000"/>
          </a:xfrm>
          <a:noFill/>
          <a:ln/>
        </p:spPr>
        <p:txBody>
          <a:bodyPr/>
          <a:lstStyle/>
          <a:p>
            <a:pPr algn="ctr"/>
            <a:r>
              <a:rPr lang="kk-KZ"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Ауруханада емделген шет ел азаматтары</a:t>
            </a:r>
            <a:endParaRPr 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440330" name="Text Box 10"/>
          <p:cNvSpPr txBox="1">
            <a:spLocks noChangeArrowheads="1"/>
          </p:cNvSpPr>
          <p:nvPr/>
        </p:nvSpPr>
        <p:spPr bwMode="gray">
          <a:xfrm>
            <a:off x="0" y="4509121"/>
            <a:ext cx="2424062" cy="1846659"/>
          </a:xfrm>
          <a:prstGeom prst="rect">
            <a:avLst/>
          </a:prstGeom>
          <a:noFill/>
          <a:ln>
            <a:noFill/>
          </a:ln>
          <a:effectLst/>
          <a:extLst>
            <a:ext uri="{909E8E84-426E-40DD-AFC4-6F175D3DCCD1}">
              <a14:hiddenFill xmlns:a14="http://schemas.microsoft.com/office/drawing/2010/main" xmlns="">
                <a:solidFill>
                  <a:srgbClr val="92D365"/>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201</a:t>
            </a:r>
            <a:r>
              <a:rPr lang="kk-KZ" sz="24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8</a:t>
            </a:r>
          </a:p>
          <a:p>
            <a:r>
              <a:rPr lang="kk-KZ" sz="24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162-18 605 501тг</a:t>
            </a:r>
          </a:p>
          <a:p>
            <a:r>
              <a:rPr lang="kk-KZ" b="1" dirty="0" smtClean="0">
                <a:solidFill>
                  <a:srgbClr val="FF0000"/>
                </a:solidFill>
                <a:effectLst>
                  <a:outerShdw blurRad="38100" dist="38100" dir="2700000" algn="tl">
                    <a:srgbClr val="C0C0C0"/>
                  </a:outerShdw>
                </a:effectLst>
                <a:latin typeface="Times New Roman" pitchFamily="18" charset="0"/>
                <a:cs typeface="Times New Roman" pitchFamily="18" charset="0"/>
              </a:rPr>
              <a:t>Жоспарлы-31</a:t>
            </a:r>
          </a:p>
          <a:p>
            <a:endParaRPr lang="kk-KZ" sz="2400" b="1" dirty="0" smtClean="0">
              <a:solidFill>
                <a:srgbClr val="FF0000"/>
              </a:solidFill>
              <a:effectLst>
                <a:outerShdw blurRad="38100" dist="38100" dir="2700000" algn="tl">
                  <a:srgbClr val="C0C0C0"/>
                </a:outerShdw>
              </a:effectLst>
              <a:latin typeface="Times New Roman" pitchFamily="18" charset="0"/>
              <a:cs typeface="Times New Roman" pitchFamily="18" charset="0"/>
            </a:endParaRPr>
          </a:p>
          <a:p>
            <a:endPar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grpSp>
        <p:nvGrpSpPr>
          <p:cNvPr id="3" name="Group 11"/>
          <p:cNvGrpSpPr>
            <a:grpSpLocks/>
          </p:cNvGrpSpPr>
          <p:nvPr/>
        </p:nvGrpSpPr>
        <p:grpSpPr bwMode="auto">
          <a:xfrm>
            <a:off x="2267744" y="5805264"/>
            <a:ext cx="216024" cy="216024"/>
            <a:chOff x="2016" y="1920"/>
            <a:chExt cx="1680" cy="1680"/>
          </a:xfrm>
        </p:grpSpPr>
        <p:sp>
          <p:nvSpPr>
            <p:cNvPr id="440332" name="Oval 12"/>
            <p:cNvSpPr>
              <a:spLocks noChangeArrowheads="1"/>
            </p:cNvSpPr>
            <p:nvPr/>
          </p:nvSpPr>
          <p:spPr bwMode="gray">
            <a:xfrm>
              <a:off x="2016" y="1920"/>
              <a:ext cx="1680" cy="1680"/>
            </a:xfrm>
            <a:prstGeom prst="ellipse">
              <a:avLst/>
            </a:prstGeom>
            <a:gradFill rotWithShape="1">
              <a:gsLst>
                <a:gs pos="0">
                  <a:srgbClr val="92D365"/>
                </a:gs>
                <a:gs pos="100000">
                  <a:srgbClr val="92D365">
                    <a:gamma/>
                    <a:shade val="46275"/>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0333" name="Freeform 13"/>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92D365">
                    <a:gamma/>
                    <a:tint val="0"/>
                    <a:invGamma/>
                  </a:srgbClr>
                </a:gs>
                <a:gs pos="100000">
                  <a:srgbClr val="92D365"/>
                </a:gs>
              </a:gsLst>
              <a:lin ang="5400000" scaled="1"/>
            </a:gradFill>
            <a:ln>
              <a:noFill/>
            </a:ln>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a:p>
          </p:txBody>
        </p:sp>
      </p:grpSp>
      <p:cxnSp>
        <p:nvCxnSpPr>
          <p:cNvPr id="440334" name="AutoShape 14"/>
          <p:cNvCxnSpPr>
            <a:cxnSpLocks noChangeShapeType="1"/>
            <a:endCxn id="440333" idx="33"/>
          </p:cNvCxnSpPr>
          <p:nvPr/>
        </p:nvCxnSpPr>
        <p:spPr bwMode="gray">
          <a:xfrm>
            <a:off x="1331640" y="5517232"/>
            <a:ext cx="972650" cy="325867"/>
          </a:xfrm>
          <a:prstGeom prst="straightConnector1">
            <a:avLst/>
          </a:prstGeom>
          <a:noFill/>
          <a:ln w="38100" cap="rnd">
            <a:solidFill>
              <a:srgbClr val="92D365"/>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40335" name="AutoShape 15"/>
          <p:cNvSpPr>
            <a:spLocks noChangeArrowheads="1"/>
          </p:cNvSpPr>
          <p:nvPr/>
        </p:nvSpPr>
        <p:spPr bwMode="gray">
          <a:xfrm flipH="1">
            <a:off x="2483768" y="5013176"/>
            <a:ext cx="5894586" cy="1844824"/>
          </a:xfrm>
          <a:prstGeom prst="homePlate">
            <a:avLst>
              <a:gd name="adj" fmla="val 44955"/>
            </a:avLst>
          </a:prstGeom>
          <a:solidFill>
            <a:srgbClr val="C00000"/>
          </a:solidFill>
          <a:ln>
            <a:noFill/>
          </a:ln>
          <a:effectLst/>
          <a:scene3d>
            <a:camera prst="legacyObliqueTopRight"/>
            <a:lightRig rig="legacyFlat3" dir="b"/>
          </a:scene3d>
          <a:sp3d extrusionH="430200" prstMaterial="legacyMatte">
            <a:bevelT w="13500" h="13500" prst="angle"/>
            <a:bevelB w="13500" h="13500" prst="angle"/>
            <a:extrusionClr>
              <a:srgbClr val="92D365"/>
            </a:extrusionClr>
          </a:sp3d>
          <a:extLst>
            <a:ext uri="{91240B29-F687-4F45-9708-019B960494DF}">
              <a14:hiddenLine xmlns:a14="http://schemas.microsoft.com/office/drawing/2010/main" xmlns="" w="9525" algn="ctr">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440336" name="Text Box 16"/>
          <p:cNvSpPr txBox="1">
            <a:spLocks noChangeArrowheads="1"/>
          </p:cNvSpPr>
          <p:nvPr/>
        </p:nvSpPr>
        <p:spPr bwMode="gray">
          <a:xfrm>
            <a:off x="6300192" y="4797152"/>
            <a:ext cx="3456384" cy="24006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kk-KZ" sz="1200" dirty="0" smtClean="0">
                <a:solidFill>
                  <a:srgbClr val="000000"/>
                </a:solidFill>
                <a:latin typeface="Times New Roman" pitchFamily="18" charset="0"/>
                <a:cs typeface="Times New Roman" pitchFamily="18" charset="0"/>
              </a:rPr>
              <a:t>  </a:t>
            </a:r>
            <a:r>
              <a:rPr lang="kk-KZ" sz="1400" dirty="0" smtClean="0">
                <a:solidFill>
                  <a:srgbClr val="FFFF00"/>
                </a:solidFill>
                <a:latin typeface="Times New Roman" pitchFamily="18" charset="0"/>
                <a:cs typeface="Times New Roman" pitchFamily="18" charset="0"/>
              </a:rPr>
              <a:t>Азербайжан-5-971723тг</a:t>
            </a:r>
          </a:p>
          <a:p>
            <a:pPr algn="l"/>
            <a:r>
              <a:rPr lang="kk-KZ" sz="1400" dirty="0" smtClean="0">
                <a:solidFill>
                  <a:srgbClr val="FFFF00"/>
                </a:solidFill>
                <a:latin typeface="Times New Roman" pitchFamily="18" charset="0"/>
                <a:cs typeface="Times New Roman" pitchFamily="18" charset="0"/>
              </a:rPr>
              <a:t>Англя-1-131151тг</a:t>
            </a:r>
          </a:p>
          <a:p>
            <a:pPr algn="l"/>
            <a:r>
              <a:rPr lang="kk-KZ" sz="1400" dirty="0" smtClean="0">
                <a:solidFill>
                  <a:srgbClr val="FFFF00"/>
                </a:solidFill>
                <a:latin typeface="Times New Roman" pitchFamily="18" charset="0"/>
                <a:cs typeface="Times New Roman" pitchFamily="18" charset="0"/>
              </a:rPr>
              <a:t>Армения-5-709398тг</a:t>
            </a:r>
          </a:p>
          <a:p>
            <a:pPr algn="l"/>
            <a:r>
              <a:rPr lang="kk-KZ" sz="1400" dirty="0" smtClean="0">
                <a:solidFill>
                  <a:srgbClr val="FFFF00"/>
                </a:solidFill>
                <a:latin typeface="Times New Roman" pitchFamily="18" charset="0"/>
                <a:cs typeface="Times New Roman" pitchFamily="18" charset="0"/>
              </a:rPr>
              <a:t>Венгрия-2-325539тг</a:t>
            </a:r>
          </a:p>
          <a:p>
            <a:pPr algn="l"/>
            <a:r>
              <a:rPr lang="kk-KZ" sz="1400" dirty="0" smtClean="0">
                <a:solidFill>
                  <a:srgbClr val="FFFF00"/>
                </a:solidFill>
                <a:latin typeface="Times New Roman" pitchFamily="18" charset="0"/>
                <a:cs typeface="Times New Roman" pitchFamily="18" charset="0"/>
              </a:rPr>
              <a:t>Венесуэла-1-32845тг</a:t>
            </a:r>
          </a:p>
          <a:p>
            <a:pPr algn="l"/>
            <a:r>
              <a:rPr lang="kk-KZ" sz="1400" dirty="0" smtClean="0">
                <a:solidFill>
                  <a:srgbClr val="FFFF00"/>
                </a:solidFill>
                <a:latin typeface="Times New Roman" pitchFamily="18" charset="0"/>
                <a:cs typeface="Times New Roman" pitchFamily="18" charset="0"/>
              </a:rPr>
              <a:t>Грузия-1-32845тг</a:t>
            </a:r>
          </a:p>
          <a:p>
            <a:pPr algn="l"/>
            <a:r>
              <a:rPr lang="kk-KZ" sz="1400" dirty="0" smtClean="0">
                <a:solidFill>
                  <a:srgbClr val="FFFF00"/>
                </a:solidFill>
                <a:latin typeface="Times New Roman" pitchFamily="18" charset="0"/>
                <a:cs typeface="Times New Roman" pitchFamily="18" charset="0"/>
              </a:rPr>
              <a:t>Индия-3-412807тг</a:t>
            </a:r>
          </a:p>
          <a:p>
            <a:pPr algn="l"/>
            <a:r>
              <a:rPr lang="kk-KZ" sz="1400" dirty="0" smtClean="0">
                <a:solidFill>
                  <a:srgbClr val="FFFF00"/>
                </a:solidFill>
                <a:latin typeface="Times New Roman" pitchFamily="18" charset="0"/>
                <a:cs typeface="Times New Roman" pitchFamily="18" charset="0"/>
              </a:rPr>
              <a:t>Канада-2-254287тг</a:t>
            </a:r>
          </a:p>
          <a:p>
            <a:pPr algn="l"/>
            <a:r>
              <a:rPr lang="kk-KZ" sz="1400" dirty="0" smtClean="0">
                <a:solidFill>
                  <a:srgbClr val="FFFF00"/>
                </a:solidFill>
                <a:latin typeface="Times New Roman" pitchFamily="18" charset="0"/>
                <a:cs typeface="Times New Roman" pitchFamily="18" charset="0"/>
              </a:rPr>
              <a:t>Қытай-11-1255580тг</a:t>
            </a:r>
          </a:p>
          <a:p>
            <a:pPr algn="l"/>
            <a:endParaRPr lang="kk-KZ" sz="1200" dirty="0" smtClean="0">
              <a:solidFill>
                <a:srgbClr val="FFFF00"/>
              </a:solidFill>
              <a:latin typeface="Times New Roman" pitchFamily="18" charset="0"/>
              <a:cs typeface="Times New Roman" pitchFamily="18" charset="0"/>
            </a:endParaRPr>
          </a:p>
          <a:p>
            <a:pPr algn="l"/>
            <a:endParaRPr lang="en-US" sz="1200" dirty="0">
              <a:solidFill>
                <a:srgbClr val="FFFF00"/>
              </a:solidFill>
              <a:latin typeface="Times New Roman" pitchFamily="18" charset="0"/>
              <a:cs typeface="Times New Roman" pitchFamily="18" charset="0"/>
            </a:endParaRPr>
          </a:p>
        </p:txBody>
      </p:sp>
      <p:sp>
        <p:nvSpPr>
          <p:cNvPr id="440337" name="Text Box 17"/>
          <p:cNvSpPr txBox="1">
            <a:spLocks noChangeArrowheads="1"/>
          </p:cNvSpPr>
          <p:nvPr/>
        </p:nvSpPr>
        <p:spPr bwMode="gray">
          <a:xfrm>
            <a:off x="0" y="2564904"/>
            <a:ext cx="2270173" cy="830997"/>
          </a:xfrm>
          <a:prstGeom prst="rect">
            <a:avLst/>
          </a:prstGeom>
          <a:noFill/>
          <a:ln>
            <a:noFill/>
          </a:ln>
          <a:effectLst/>
          <a:extLst>
            <a:ext uri="{909E8E84-426E-40DD-AFC4-6F175D3DCCD1}">
              <a14:hiddenFill xmlns:a14="http://schemas.microsoft.com/office/drawing/2010/main" xmlns="">
                <a:solidFill>
                  <a:srgbClr val="86CEF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sz="2400" b="1" dirty="0" smtClean="0">
                <a:solidFill>
                  <a:srgbClr val="0099FF"/>
                </a:solidFill>
                <a:effectLst>
                  <a:outerShdw blurRad="38100" dist="38100" dir="2700000" algn="tl">
                    <a:srgbClr val="C0C0C0"/>
                  </a:outerShdw>
                </a:effectLst>
                <a:latin typeface="Times New Roman" pitchFamily="18" charset="0"/>
                <a:cs typeface="Times New Roman" pitchFamily="18" charset="0"/>
              </a:rPr>
              <a:t>201</a:t>
            </a:r>
            <a:r>
              <a:rPr lang="kk-KZ" sz="2400" b="1" dirty="0" smtClean="0">
                <a:solidFill>
                  <a:srgbClr val="0099FF"/>
                </a:solidFill>
                <a:effectLst>
                  <a:outerShdw blurRad="38100" dist="38100" dir="2700000" algn="tl">
                    <a:srgbClr val="C0C0C0"/>
                  </a:outerShdw>
                </a:effectLst>
                <a:latin typeface="Times New Roman" pitchFamily="18" charset="0"/>
                <a:cs typeface="Times New Roman" pitchFamily="18" charset="0"/>
              </a:rPr>
              <a:t>7</a:t>
            </a:r>
          </a:p>
          <a:p>
            <a:pPr algn="ctr"/>
            <a:r>
              <a:rPr lang="kk-KZ" sz="2400" b="1" dirty="0" smtClean="0">
                <a:solidFill>
                  <a:srgbClr val="0099FF"/>
                </a:solidFill>
                <a:effectLst>
                  <a:outerShdw blurRad="38100" dist="38100" dir="2700000" algn="tl">
                    <a:srgbClr val="C0C0C0"/>
                  </a:outerShdw>
                </a:effectLst>
                <a:latin typeface="Times New Roman" pitchFamily="18" charset="0"/>
                <a:cs typeface="Times New Roman" pitchFamily="18" charset="0"/>
              </a:rPr>
              <a:t>87-10 905 272тг</a:t>
            </a:r>
            <a:endParaRPr lang="en-US" sz="2400" b="1" dirty="0">
              <a:solidFill>
                <a:srgbClr val="0099FF"/>
              </a:solidFill>
              <a:effectLst>
                <a:outerShdw blurRad="38100" dist="38100" dir="2700000" algn="tl">
                  <a:srgbClr val="C0C0C0"/>
                </a:outerShdw>
              </a:effectLst>
              <a:latin typeface="Times New Roman" pitchFamily="18" charset="0"/>
              <a:cs typeface="Times New Roman" pitchFamily="18" charset="0"/>
            </a:endParaRPr>
          </a:p>
        </p:txBody>
      </p:sp>
      <p:grpSp>
        <p:nvGrpSpPr>
          <p:cNvPr id="4" name="Group 18"/>
          <p:cNvGrpSpPr>
            <a:grpSpLocks/>
          </p:cNvGrpSpPr>
          <p:nvPr/>
        </p:nvGrpSpPr>
        <p:grpSpPr bwMode="auto">
          <a:xfrm>
            <a:off x="2483768" y="3645024"/>
            <a:ext cx="228600" cy="228600"/>
            <a:chOff x="2016" y="1920"/>
            <a:chExt cx="1680" cy="1680"/>
          </a:xfrm>
        </p:grpSpPr>
        <p:sp>
          <p:nvSpPr>
            <p:cNvPr id="440339" name="Oval 19"/>
            <p:cNvSpPr>
              <a:spLocks noChangeArrowheads="1"/>
            </p:cNvSpPr>
            <p:nvPr/>
          </p:nvSpPr>
          <p:spPr bwMode="gray">
            <a:xfrm>
              <a:off x="2016" y="1920"/>
              <a:ext cx="1680" cy="1680"/>
            </a:xfrm>
            <a:prstGeom prst="ellipse">
              <a:avLst/>
            </a:prstGeom>
            <a:gradFill rotWithShape="1">
              <a:gsLst>
                <a:gs pos="0">
                  <a:srgbClr val="3399FF"/>
                </a:gs>
                <a:gs pos="100000">
                  <a:srgbClr val="3399FF">
                    <a:gamma/>
                    <a:shade val="46275"/>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0340" name="Freeform 2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3399FF">
                    <a:gamma/>
                    <a:tint val="3137"/>
                    <a:invGamma/>
                  </a:srgbClr>
                </a:gs>
                <a:gs pos="100000">
                  <a:srgbClr val="3399FF"/>
                </a:gs>
              </a:gsLst>
              <a:lin ang="5400000" scaled="1"/>
            </a:gradFill>
            <a:ln>
              <a:noFill/>
            </a:ln>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a:p>
          </p:txBody>
        </p:sp>
      </p:grpSp>
      <p:cxnSp>
        <p:nvCxnSpPr>
          <p:cNvPr id="440341" name="AutoShape 21"/>
          <p:cNvCxnSpPr>
            <a:cxnSpLocks noChangeShapeType="1"/>
            <a:stCxn id="440340" idx="32"/>
          </p:cNvCxnSpPr>
          <p:nvPr/>
        </p:nvCxnSpPr>
        <p:spPr bwMode="gray">
          <a:xfrm flipH="1" flipV="1">
            <a:off x="1331640" y="3284984"/>
            <a:ext cx="1185062" cy="408681"/>
          </a:xfrm>
          <a:prstGeom prst="straightConnector1">
            <a:avLst/>
          </a:prstGeom>
          <a:noFill/>
          <a:ln w="38100" cap="rnd">
            <a:solidFill>
              <a:srgbClr val="86CEF6"/>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40342" name="AutoShape 22"/>
          <p:cNvSpPr>
            <a:spLocks noChangeArrowheads="1"/>
          </p:cNvSpPr>
          <p:nvPr/>
        </p:nvSpPr>
        <p:spPr bwMode="gray">
          <a:xfrm flipH="1">
            <a:off x="2627784" y="3068960"/>
            <a:ext cx="5888732" cy="1512168"/>
          </a:xfrm>
          <a:prstGeom prst="homePlate">
            <a:avLst>
              <a:gd name="adj" fmla="val 39083"/>
            </a:avLst>
          </a:prstGeom>
          <a:gradFill rotWithShape="1">
            <a:gsLst>
              <a:gs pos="0">
                <a:srgbClr val="5491D4"/>
              </a:gs>
              <a:gs pos="100000">
                <a:srgbClr val="99CCFF"/>
              </a:gs>
            </a:gsLst>
            <a:lin ang="0" scaled="1"/>
          </a:gradFill>
          <a:ln>
            <a:noFill/>
          </a:ln>
          <a:effectLst/>
          <a:scene3d>
            <a:camera prst="legacyObliqueTopRight"/>
            <a:lightRig rig="legacyFlat3" dir="b"/>
          </a:scene3d>
          <a:sp3d extrusionH="430200" prstMaterial="legacyMatte">
            <a:bevelT w="13500" h="13500" prst="angle"/>
            <a:bevelB w="13500" h="13500" prst="angle"/>
            <a:extrusionClr>
              <a:srgbClr val="5491D4"/>
            </a:extrusionClr>
          </a:sp3d>
          <a:extLst>
            <a:ext uri="{91240B29-F687-4F45-9708-019B960494DF}">
              <a14:hiddenLine xmlns:a14="http://schemas.microsoft.com/office/drawing/2010/main" xmlns="" w="9525" algn="ctr">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kk-KZ" sz="1200" dirty="0" smtClean="0">
              <a:solidFill>
                <a:srgbClr val="000000"/>
              </a:solidFill>
              <a:latin typeface="Times New Roman" pitchFamily="18" charset="0"/>
              <a:cs typeface="Times New Roman" pitchFamily="18" charset="0"/>
            </a:endParaRPr>
          </a:p>
          <a:p>
            <a:endParaRPr lang="kk-KZ" sz="1200" dirty="0" smtClean="0">
              <a:solidFill>
                <a:srgbClr val="000000"/>
              </a:solidFill>
              <a:latin typeface="Times New Roman" pitchFamily="18" charset="0"/>
              <a:cs typeface="Times New Roman" pitchFamily="18" charset="0"/>
            </a:endParaRPr>
          </a:p>
          <a:p>
            <a:endParaRPr lang="kk-KZ" sz="1200" dirty="0" smtClean="0">
              <a:solidFill>
                <a:srgbClr val="000000"/>
              </a:solidFill>
              <a:latin typeface="Times New Roman" pitchFamily="18" charset="0"/>
              <a:cs typeface="Times New Roman" pitchFamily="18" charset="0"/>
            </a:endParaRPr>
          </a:p>
          <a:p>
            <a:r>
              <a:rPr lang="kk-KZ" sz="1600" dirty="0" smtClean="0">
                <a:solidFill>
                  <a:srgbClr val="000000"/>
                </a:solidFill>
                <a:latin typeface="Times New Roman" pitchFamily="18" charset="0"/>
                <a:cs typeface="Times New Roman" pitchFamily="18" charset="0"/>
              </a:rPr>
              <a:t>Ресей-18-2464633тг</a:t>
            </a:r>
          </a:p>
          <a:p>
            <a:r>
              <a:rPr lang="kk-KZ" sz="1600" dirty="0" smtClean="0">
                <a:solidFill>
                  <a:srgbClr val="000000"/>
                </a:solidFill>
                <a:latin typeface="Times New Roman" pitchFamily="18" charset="0"/>
                <a:cs typeface="Times New Roman" pitchFamily="18" charset="0"/>
              </a:rPr>
              <a:t>Түркіменстан-1-118369тг</a:t>
            </a:r>
          </a:p>
          <a:p>
            <a:r>
              <a:rPr lang="kk-KZ" sz="1600" dirty="0" smtClean="0">
                <a:solidFill>
                  <a:srgbClr val="000000"/>
                </a:solidFill>
                <a:latin typeface="Times New Roman" pitchFamily="18" charset="0"/>
                <a:cs typeface="Times New Roman" pitchFamily="18" charset="0"/>
              </a:rPr>
              <a:t>Өзбекстан-56-7031268тг</a:t>
            </a:r>
          </a:p>
          <a:p>
            <a:r>
              <a:rPr lang="kk-KZ" sz="1600" dirty="0" smtClean="0">
                <a:solidFill>
                  <a:srgbClr val="000000"/>
                </a:solidFill>
                <a:latin typeface="Times New Roman" pitchFamily="18" charset="0"/>
                <a:cs typeface="Times New Roman" pitchFamily="18" charset="0"/>
              </a:rPr>
              <a:t>Украина-3-203824тг</a:t>
            </a:r>
            <a:endParaRPr lang="kk-KZ" sz="1200" dirty="0" smtClean="0">
              <a:solidFill>
                <a:srgbClr val="000000"/>
              </a:solidFill>
              <a:latin typeface="Times New Roman" pitchFamily="18" charset="0"/>
              <a:cs typeface="Times New Roman" pitchFamily="18" charset="0"/>
            </a:endParaRPr>
          </a:p>
          <a:p>
            <a:endParaRPr lang="kk-KZ" sz="1200" dirty="0" smtClean="0">
              <a:solidFill>
                <a:srgbClr val="000000"/>
              </a:solidFill>
              <a:latin typeface="Times New Roman" pitchFamily="18" charset="0"/>
              <a:cs typeface="Times New Roman" pitchFamily="18" charset="0"/>
            </a:endParaRPr>
          </a:p>
          <a:p>
            <a:endParaRPr lang="kk-KZ" sz="1200" dirty="0" smtClean="0">
              <a:solidFill>
                <a:srgbClr val="000000"/>
              </a:solidFill>
              <a:latin typeface="Times New Roman" pitchFamily="18" charset="0"/>
              <a:cs typeface="Times New Roman" pitchFamily="18" charset="0"/>
            </a:endParaRPr>
          </a:p>
          <a:p>
            <a:endParaRPr lang="en-US" sz="1200" dirty="0" smtClean="0">
              <a:solidFill>
                <a:srgbClr val="000000"/>
              </a:solidFill>
              <a:latin typeface="Times New Roman" pitchFamily="18" charset="0"/>
              <a:cs typeface="Times New Roman" pitchFamily="18" charset="0"/>
            </a:endParaRPr>
          </a:p>
        </p:txBody>
      </p:sp>
      <p:sp>
        <p:nvSpPr>
          <p:cNvPr id="440344" name="Text Box 24"/>
          <p:cNvSpPr txBox="1">
            <a:spLocks noChangeArrowheads="1"/>
          </p:cNvSpPr>
          <p:nvPr/>
        </p:nvSpPr>
        <p:spPr bwMode="gray">
          <a:xfrm>
            <a:off x="0" y="1340768"/>
            <a:ext cx="3725318"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2000" b="1" dirty="0" smtClean="0">
                <a:solidFill>
                  <a:srgbClr val="FF6600"/>
                </a:solidFill>
                <a:effectLst>
                  <a:outerShdw blurRad="38100" dist="38100" dir="2700000" algn="tl">
                    <a:srgbClr val="C0C0C0"/>
                  </a:outerShdw>
                </a:effectLst>
                <a:latin typeface="Verdana" pitchFamily="34" charset="0"/>
              </a:rPr>
              <a:t>201</a:t>
            </a:r>
            <a:r>
              <a:rPr lang="kk-KZ" sz="2000" b="1" dirty="0" smtClean="0">
                <a:solidFill>
                  <a:srgbClr val="FF6600"/>
                </a:solidFill>
                <a:effectLst>
                  <a:outerShdw blurRad="38100" dist="38100" dir="2700000" algn="tl">
                    <a:srgbClr val="C0C0C0"/>
                  </a:outerShdw>
                </a:effectLst>
                <a:latin typeface="Verdana" pitchFamily="34" charset="0"/>
              </a:rPr>
              <a:t>6</a:t>
            </a:r>
          </a:p>
          <a:p>
            <a:pPr algn="ctr"/>
            <a:r>
              <a:rPr lang="kk-KZ" sz="2000" b="1" dirty="0" smtClean="0">
                <a:solidFill>
                  <a:srgbClr val="FF6600"/>
                </a:solidFill>
                <a:effectLst>
                  <a:outerShdw blurRad="38100" dist="38100" dir="2700000" algn="tl">
                    <a:srgbClr val="C0C0C0"/>
                  </a:outerShdw>
                </a:effectLst>
                <a:latin typeface="Times New Roman" pitchFamily="18" charset="0"/>
                <a:cs typeface="Times New Roman" pitchFamily="18" charset="0"/>
              </a:rPr>
              <a:t>117-11 938 977тг</a:t>
            </a:r>
            <a:endParaRPr lang="en-US" sz="2000" b="1" dirty="0">
              <a:solidFill>
                <a:srgbClr val="FF6600"/>
              </a:solidFill>
              <a:effectLst>
                <a:outerShdw blurRad="38100" dist="38100" dir="2700000" algn="tl">
                  <a:srgbClr val="C0C0C0"/>
                </a:outerShdw>
              </a:effectLst>
              <a:latin typeface="Times New Roman" pitchFamily="18" charset="0"/>
              <a:cs typeface="Times New Roman" pitchFamily="18" charset="0"/>
            </a:endParaRPr>
          </a:p>
        </p:txBody>
      </p:sp>
      <p:grpSp>
        <p:nvGrpSpPr>
          <p:cNvPr id="5" name="Group 25"/>
          <p:cNvGrpSpPr>
            <a:grpSpLocks/>
          </p:cNvGrpSpPr>
          <p:nvPr/>
        </p:nvGrpSpPr>
        <p:grpSpPr bwMode="auto">
          <a:xfrm>
            <a:off x="3419872" y="1988840"/>
            <a:ext cx="216024" cy="216024"/>
            <a:chOff x="2016" y="1920"/>
            <a:chExt cx="1680" cy="1680"/>
          </a:xfrm>
        </p:grpSpPr>
        <p:sp>
          <p:nvSpPr>
            <p:cNvPr id="440346" name="Oval 26"/>
            <p:cNvSpPr>
              <a:spLocks noChangeArrowheads="1"/>
            </p:cNvSpPr>
            <p:nvPr/>
          </p:nvSpPr>
          <p:spPr bwMode="gray">
            <a:xfrm>
              <a:off x="2016" y="1920"/>
              <a:ext cx="1680" cy="1680"/>
            </a:xfrm>
            <a:prstGeom prst="ellipse">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0347" name="Freeform 2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6600">
                    <a:gamma/>
                    <a:tint val="0"/>
                    <a:invGamma/>
                  </a:srgbClr>
                </a:gs>
                <a:gs pos="100000">
                  <a:srgbClr val="FF6600"/>
                </a:gs>
              </a:gsLst>
              <a:lin ang="5400000" scaled="1"/>
            </a:gradFill>
            <a:ln>
              <a:noFill/>
            </a:ln>
            <a:extLst>
              <a:ext uri="{91240B29-F687-4F45-9708-019B960494DF}">
                <a14:hiddenLine xmlns:a14="http://schemas.microsoft.com/office/drawing/2010/main" xmlns="" w="0">
                  <a:solidFill>
                    <a:srgbClr val="BBF6EE"/>
                  </a:solidFill>
                  <a:prstDash val="solid"/>
                  <a:round/>
                  <a:headEnd/>
                  <a:tailEnd/>
                </a14:hiddenLine>
              </a:ext>
            </a:extLst>
          </p:spPr>
          <p:txBody>
            <a:bodyPr/>
            <a:lstStyle/>
            <a:p>
              <a:endParaRPr lang="en-US"/>
            </a:p>
          </p:txBody>
        </p:sp>
      </p:grpSp>
      <p:cxnSp>
        <p:nvCxnSpPr>
          <p:cNvPr id="440348" name="AutoShape 28"/>
          <p:cNvCxnSpPr>
            <a:cxnSpLocks noChangeShapeType="1"/>
            <a:endCxn id="440346" idx="2"/>
          </p:cNvCxnSpPr>
          <p:nvPr/>
        </p:nvCxnSpPr>
        <p:spPr bwMode="gray">
          <a:xfrm>
            <a:off x="1907704" y="1916832"/>
            <a:ext cx="1512168" cy="180020"/>
          </a:xfrm>
          <a:prstGeom prst="straightConnector1">
            <a:avLst/>
          </a:prstGeom>
          <a:noFill/>
          <a:ln w="38100" cap="rnd">
            <a:solidFill>
              <a:srgbClr val="B67FF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40349" name="AutoShape 29"/>
          <p:cNvSpPr>
            <a:spLocks noChangeArrowheads="1"/>
          </p:cNvSpPr>
          <p:nvPr/>
        </p:nvSpPr>
        <p:spPr bwMode="gray">
          <a:xfrm flipH="1">
            <a:off x="3563888" y="1124744"/>
            <a:ext cx="4727575" cy="1656184"/>
          </a:xfrm>
          <a:prstGeom prst="homePlate">
            <a:avLst>
              <a:gd name="adj" fmla="val 37730"/>
            </a:avLst>
          </a:prstGeom>
          <a:gradFill rotWithShape="1">
            <a:gsLst>
              <a:gs pos="0">
                <a:srgbClr val="FF9933"/>
              </a:gs>
              <a:gs pos="100000">
                <a:srgbClr val="FFCC66"/>
              </a:gs>
            </a:gsLst>
            <a:lin ang="0" scaled="1"/>
          </a:gradFill>
          <a:ln>
            <a:noFill/>
          </a:ln>
          <a:effectLst/>
          <a:scene3d>
            <a:camera prst="legacyObliqueTopRight"/>
            <a:lightRig rig="legacyFlat3" dir="b"/>
          </a:scene3d>
          <a:sp3d extrusionH="430200" prstMaterial="legacyMatte">
            <a:bevelT w="13500" h="13500" prst="angle"/>
            <a:bevelB w="13500" h="13500" prst="angle"/>
            <a:extrusionClr>
              <a:srgbClr val="FF9933"/>
            </a:extrusionClr>
          </a:sp3d>
          <a:extLst>
            <a:ext uri="{91240B29-F687-4F45-9708-019B960494DF}">
              <a14:hiddenLine xmlns:a14="http://schemas.microsoft.com/office/drawing/2010/main" xmlns="" w="9525" algn="ctr">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440350" name="Text Box 30"/>
          <p:cNvSpPr txBox="1">
            <a:spLocks noChangeArrowheads="1"/>
          </p:cNvSpPr>
          <p:nvPr/>
        </p:nvSpPr>
        <p:spPr bwMode="gray">
          <a:xfrm>
            <a:off x="4067944" y="1196752"/>
            <a:ext cx="3528392"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kk-KZ" sz="1400" dirty="0" smtClean="0">
                <a:solidFill>
                  <a:srgbClr val="000000"/>
                </a:solidFill>
                <a:latin typeface="Times New Roman" pitchFamily="18" charset="0"/>
                <a:cs typeface="Times New Roman" pitchFamily="18" charset="0"/>
              </a:rPr>
              <a:t>Азербайджан-7-1071900тг</a:t>
            </a:r>
            <a:endParaRPr lang="en-US" sz="1400" dirty="0">
              <a:solidFill>
                <a:srgbClr val="000000"/>
              </a:solidFill>
              <a:latin typeface="Times New Roman" pitchFamily="18" charset="0"/>
              <a:cs typeface="Times New Roman" pitchFamily="18" charset="0"/>
            </a:endParaRPr>
          </a:p>
          <a:p>
            <a:pPr algn="l"/>
            <a:r>
              <a:rPr lang="kk-KZ" sz="1400" dirty="0" smtClean="0">
                <a:solidFill>
                  <a:srgbClr val="000000"/>
                </a:solidFill>
                <a:latin typeface="Times New Roman" pitchFamily="18" charset="0"/>
                <a:cs typeface="Times New Roman" pitchFamily="18" charset="0"/>
              </a:rPr>
              <a:t>Арменя-1-163197тг</a:t>
            </a:r>
          </a:p>
          <a:p>
            <a:pPr algn="l"/>
            <a:r>
              <a:rPr lang="kk-KZ" sz="1400" dirty="0" smtClean="0">
                <a:solidFill>
                  <a:srgbClr val="000000"/>
                </a:solidFill>
                <a:latin typeface="Times New Roman" pitchFamily="18" charset="0"/>
                <a:cs typeface="Times New Roman" pitchFamily="18" charset="0"/>
              </a:rPr>
              <a:t>Грузя-1-114887тг</a:t>
            </a:r>
          </a:p>
          <a:p>
            <a:pPr algn="l"/>
            <a:r>
              <a:rPr lang="kk-KZ" sz="1400" dirty="0" smtClean="0">
                <a:solidFill>
                  <a:srgbClr val="000000"/>
                </a:solidFill>
                <a:latin typeface="Times New Roman" pitchFamily="18" charset="0"/>
                <a:cs typeface="Times New Roman" pitchFamily="18" charset="0"/>
              </a:rPr>
              <a:t>Индия-2-327706тг</a:t>
            </a:r>
          </a:p>
          <a:p>
            <a:pPr algn="l"/>
            <a:r>
              <a:rPr lang="kk-KZ" sz="1400" dirty="0" smtClean="0">
                <a:solidFill>
                  <a:srgbClr val="000000"/>
                </a:solidFill>
                <a:latin typeface="Times New Roman" pitchFamily="18" charset="0"/>
                <a:cs typeface="Times New Roman" pitchFamily="18" charset="0"/>
              </a:rPr>
              <a:t>Испания-1-327706тг</a:t>
            </a:r>
          </a:p>
          <a:p>
            <a:pPr algn="l"/>
            <a:r>
              <a:rPr lang="kk-KZ" sz="1400" dirty="0" smtClean="0">
                <a:solidFill>
                  <a:srgbClr val="000000"/>
                </a:solidFill>
                <a:latin typeface="Times New Roman" pitchFamily="18" charset="0"/>
                <a:cs typeface="Times New Roman" pitchFamily="18" charset="0"/>
              </a:rPr>
              <a:t>Италия-1-95287тг</a:t>
            </a:r>
          </a:p>
          <a:p>
            <a:pPr algn="l"/>
            <a:r>
              <a:rPr lang="kk-KZ" sz="1400" dirty="0" smtClean="0">
                <a:solidFill>
                  <a:srgbClr val="000000"/>
                </a:solidFill>
                <a:latin typeface="Times New Roman" pitchFamily="18" charset="0"/>
                <a:cs typeface="Times New Roman" pitchFamily="18" charset="0"/>
              </a:rPr>
              <a:t>Қытай -2-142742тг</a:t>
            </a:r>
            <a:endParaRPr lang="kk-KZ" sz="1200" dirty="0" smtClean="0">
              <a:solidFill>
                <a:srgbClr val="000000"/>
              </a:solidFill>
              <a:latin typeface="Times New Roman" pitchFamily="18" charset="0"/>
              <a:cs typeface="Times New Roman" pitchFamily="18" charset="0"/>
            </a:endParaRPr>
          </a:p>
        </p:txBody>
      </p:sp>
      <p:sp>
        <p:nvSpPr>
          <p:cNvPr id="44" name="Прямоугольник 43"/>
          <p:cNvSpPr/>
          <p:nvPr/>
        </p:nvSpPr>
        <p:spPr>
          <a:xfrm>
            <a:off x="3419872" y="4797152"/>
            <a:ext cx="4572000" cy="2246769"/>
          </a:xfrm>
          <a:prstGeom prst="rect">
            <a:avLst/>
          </a:prstGeom>
        </p:spPr>
        <p:txBody>
          <a:bodyPr>
            <a:spAutoFit/>
          </a:bodyPr>
          <a:lstStyle/>
          <a:p>
            <a:r>
              <a:rPr lang="kk-KZ" sz="1400" dirty="0" smtClean="0">
                <a:solidFill>
                  <a:srgbClr val="FFFF00"/>
                </a:solidFill>
                <a:latin typeface="Times New Roman" pitchFamily="18" charset="0"/>
                <a:cs typeface="Times New Roman" pitchFamily="18" charset="0"/>
              </a:rPr>
              <a:t>Қырғызыстан-2-123989тг</a:t>
            </a:r>
          </a:p>
          <a:p>
            <a:r>
              <a:rPr lang="kk-KZ" sz="1400" dirty="0" smtClean="0">
                <a:solidFill>
                  <a:srgbClr val="FFFF00"/>
                </a:solidFill>
                <a:latin typeface="Times New Roman" pitchFamily="18" charset="0"/>
                <a:cs typeface="Times New Roman" pitchFamily="18" charset="0"/>
              </a:rPr>
              <a:t>Ливан-1-135639тг</a:t>
            </a:r>
          </a:p>
          <a:p>
            <a:r>
              <a:rPr lang="kk-KZ" sz="1400" dirty="0" smtClean="0">
                <a:solidFill>
                  <a:srgbClr val="FFFF00"/>
                </a:solidFill>
                <a:latin typeface="Times New Roman" pitchFamily="18" charset="0"/>
                <a:cs typeface="Times New Roman" pitchFamily="18" charset="0"/>
              </a:rPr>
              <a:t>Азаматтығы жоқ-12-1175044тг</a:t>
            </a:r>
          </a:p>
          <a:p>
            <a:r>
              <a:rPr lang="kk-KZ" sz="1400" dirty="0" smtClean="0">
                <a:solidFill>
                  <a:srgbClr val="FFFF00"/>
                </a:solidFill>
                <a:latin typeface="Times New Roman" pitchFamily="18" charset="0"/>
                <a:cs typeface="Times New Roman" pitchFamily="18" charset="0"/>
              </a:rPr>
              <a:t>Нигерия-1-58629тг</a:t>
            </a:r>
          </a:p>
          <a:p>
            <a:r>
              <a:rPr lang="kk-KZ" sz="1400" dirty="0" smtClean="0">
                <a:solidFill>
                  <a:srgbClr val="FFFF00"/>
                </a:solidFill>
                <a:latin typeface="Times New Roman" pitchFamily="18" charset="0"/>
                <a:cs typeface="Times New Roman" pitchFamily="18" charset="0"/>
              </a:rPr>
              <a:t>Ресей-23-2969436тг</a:t>
            </a:r>
          </a:p>
          <a:p>
            <a:r>
              <a:rPr lang="kk-KZ" sz="1400" dirty="0" smtClean="0">
                <a:solidFill>
                  <a:srgbClr val="FFFF00"/>
                </a:solidFill>
                <a:latin typeface="Times New Roman" pitchFamily="18" charset="0"/>
                <a:cs typeface="Times New Roman" pitchFamily="18" charset="0"/>
              </a:rPr>
              <a:t>Түркия-2-92310тг</a:t>
            </a:r>
          </a:p>
          <a:p>
            <a:r>
              <a:rPr lang="kk-KZ" sz="1400" dirty="0" smtClean="0">
                <a:solidFill>
                  <a:srgbClr val="FFFF00"/>
                </a:solidFill>
                <a:latin typeface="Times New Roman" pitchFamily="18" charset="0"/>
                <a:cs typeface="Times New Roman" pitchFamily="18" charset="0"/>
              </a:rPr>
              <a:t>Өзбекстан-84-9291875тг</a:t>
            </a:r>
          </a:p>
          <a:p>
            <a:r>
              <a:rPr lang="kk-KZ" sz="1400" dirty="0" smtClean="0">
                <a:solidFill>
                  <a:srgbClr val="FFFF00"/>
                </a:solidFill>
                <a:latin typeface="Times New Roman" pitchFamily="18" charset="0"/>
                <a:cs typeface="Times New Roman" pitchFamily="18" charset="0"/>
              </a:rPr>
              <a:t>Украина-5-467980тг</a:t>
            </a:r>
          </a:p>
          <a:p>
            <a:r>
              <a:rPr lang="kk-KZ" sz="1400" dirty="0" smtClean="0">
                <a:solidFill>
                  <a:srgbClr val="FFFF00"/>
                </a:solidFill>
                <a:latin typeface="Times New Roman" pitchFamily="18" charset="0"/>
                <a:cs typeface="Times New Roman" pitchFamily="18" charset="0"/>
              </a:rPr>
              <a:t>Корея-1-95661тг</a:t>
            </a:r>
          </a:p>
          <a:p>
            <a:endParaRPr lang="kk-KZ" sz="1400" dirty="0" smtClean="0">
              <a:solidFill>
                <a:srgbClr val="000000"/>
              </a:solidFill>
              <a:latin typeface="Times New Roman" pitchFamily="18" charset="0"/>
              <a:cs typeface="Times New Roman" pitchFamily="18" charset="0"/>
            </a:endParaRPr>
          </a:p>
        </p:txBody>
      </p:sp>
      <p:sp>
        <p:nvSpPr>
          <p:cNvPr id="45" name="Прямоугольник 44"/>
          <p:cNvSpPr/>
          <p:nvPr/>
        </p:nvSpPr>
        <p:spPr>
          <a:xfrm>
            <a:off x="4139952" y="3068960"/>
            <a:ext cx="4572000" cy="1354217"/>
          </a:xfrm>
          <a:prstGeom prst="rect">
            <a:avLst/>
          </a:prstGeom>
        </p:spPr>
        <p:txBody>
          <a:bodyPr>
            <a:spAutoFit/>
          </a:bodyPr>
          <a:lstStyle/>
          <a:p>
            <a:pPr algn="r"/>
            <a:r>
              <a:rPr lang="kk-KZ" sz="1600" dirty="0" smtClean="0">
                <a:solidFill>
                  <a:srgbClr val="000000"/>
                </a:solidFill>
                <a:latin typeface="Times New Roman" pitchFamily="18" charset="0"/>
                <a:cs typeface="Times New Roman" pitchFamily="18" charset="0"/>
              </a:rPr>
              <a:t> Азербайджан-2-348 99,51тг</a:t>
            </a:r>
          </a:p>
          <a:p>
            <a:pPr algn="r"/>
            <a:r>
              <a:rPr lang="kk-KZ" sz="1600" dirty="0" smtClean="0">
                <a:solidFill>
                  <a:srgbClr val="000000"/>
                </a:solidFill>
                <a:latin typeface="Times New Roman" pitchFamily="18" charset="0"/>
                <a:cs typeface="Times New Roman" pitchFamily="18" charset="0"/>
              </a:rPr>
              <a:t>Грузя-1-94 910,32тг</a:t>
            </a:r>
          </a:p>
          <a:p>
            <a:pPr algn="r"/>
            <a:r>
              <a:rPr lang="kk-KZ" sz="1600" dirty="0" smtClean="0">
                <a:solidFill>
                  <a:srgbClr val="000000"/>
                </a:solidFill>
                <a:latin typeface="Times New Roman" pitchFamily="18" charset="0"/>
                <a:cs typeface="Times New Roman" pitchFamily="18" charset="0"/>
              </a:rPr>
              <a:t>Қытай-2-205 276,74тг</a:t>
            </a:r>
          </a:p>
          <a:p>
            <a:pPr algn="r"/>
            <a:r>
              <a:rPr lang="kk-KZ" sz="1600" dirty="0" smtClean="0">
                <a:solidFill>
                  <a:srgbClr val="000000"/>
                </a:solidFill>
                <a:latin typeface="Times New Roman" pitchFamily="18" charset="0"/>
                <a:cs typeface="Times New Roman" pitchFamily="18" charset="0"/>
              </a:rPr>
              <a:t>Қырғызыстан-1-82 880тг</a:t>
            </a:r>
          </a:p>
          <a:p>
            <a:pPr algn="r"/>
            <a:r>
              <a:rPr lang="kk-KZ" sz="1600" dirty="0" smtClean="0">
                <a:solidFill>
                  <a:srgbClr val="000000"/>
                </a:solidFill>
                <a:latin typeface="Times New Roman" pitchFamily="18" charset="0"/>
                <a:cs typeface="Times New Roman" pitchFamily="18" charset="0"/>
              </a:rPr>
              <a:t>Азаматтығы жоқ-3-355 109,83тг</a:t>
            </a:r>
          </a:p>
        </p:txBody>
      </p:sp>
      <p:sp>
        <p:nvSpPr>
          <p:cNvPr id="46" name="Прямоугольник 45"/>
          <p:cNvSpPr/>
          <p:nvPr/>
        </p:nvSpPr>
        <p:spPr>
          <a:xfrm>
            <a:off x="3779912" y="1124744"/>
            <a:ext cx="4572000" cy="1569660"/>
          </a:xfrm>
          <a:prstGeom prst="rect">
            <a:avLst/>
          </a:prstGeom>
        </p:spPr>
        <p:txBody>
          <a:bodyPr>
            <a:spAutoFit/>
          </a:bodyPr>
          <a:lstStyle/>
          <a:p>
            <a:pPr algn="r"/>
            <a:r>
              <a:rPr lang="kk-KZ" sz="1600" dirty="0" smtClean="0">
                <a:solidFill>
                  <a:srgbClr val="000000"/>
                </a:solidFill>
                <a:latin typeface="Times New Roman" pitchFamily="18" charset="0"/>
                <a:cs typeface="Times New Roman" pitchFamily="18" charset="0"/>
              </a:rPr>
              <a:t>Ресей-25-2224615тг</a:t>
            </a:r>
          </a:p>
          <a:p>
            <a:pPr algn="r"/>
            <a:r>
              <a:rPr lang="kk-KZ" sz="1600" dirty="0" smtClean="0">
                <a:solidFill>
                  <a:srgbClr val="000000"/>
                </a:solidFill>
                <a:latin typeface="Times New Roman" pitchFamily="18" charset="0"/>
                <a:cs typeface="Times New Roman" pitchFamily="18" charset="0"/>
              </a:rPr>
              <a:t>Румыня-1-90231тг</a:t>
            </a:r>
          </a:p>
          <a:p>
            <a:pPr algn="r"/>
            <a:r>
              <a:rPr lang="kk-KZ" sz="1600" dirty="0" smtClean="0">
                <a:solidFill>
                  <a:srgbClr val="000000"/>
                </a:solidFill>
                <a:latin typeface="Times New Roman" pitchFamily="18" charset="0"/>
                <a:cs typeface="Times New Roman" pitchFamily="18" charset="0"/>
              </a:rPr>
              <a:t>Турция-3-258379тг</a:t>
            </a:r>
          </a:p>
          <a:p>
            <a:pPr algn="r"/>
            <a:r>
              <a:rPr lang="kk-KZ" sz="1600" dirty="0" smtClean="0">
                <a:solidFill>
                  <a:srgbClr val="000000"/>
                </a:solidFill>
                <a:latin typeface="Times New Roman" pitchFamily="18" charset="0"/>
                <a:cs typeface="Times New Roman" pitchFamily="18" charset="0"/>
              </a:rPr>
              <a:t>Өзбекстан-67-6753382тг</a:t>
            </a:r>
          </a:p>
          <a:p>
            <a:pPr algn="r"/>
            <a:r>
              <a:rPr lang="kk-KZ" sz="1600" dirty="0" smtClean="0">
                <a:solidFill>
                  <a:srgbClr val="000000"/>
                </a:solidFill>
                <a:latin typeface="Times New Roman" pitchFamily="18" charset="0"/>
                <a:cs typeface="Times New Roman" pitchFamily="18" charset="0"/>
              </a:rPr>
              <a:t>Украина-5-439 240тг</a:t>
            </a:r>
          </a:p>
          <a:p>
            <a:pPr algn="r"/>
            <a:r>
              <a:rPr lang="kk-KZ" sz="1600" dirty="0" smtClean="0">
                <a:solidFill>
                  <a:srgbClr val="000000"/>
                </a:solidFill>
                <a:latin typeface="Times New Roman" pitchFamily="18" charset="0"/>
                <a:cs typeface="Times New Roman" pitchFamily="18" charset="0"/>
              </a:rPr>
              <a:t>Франция-1-113030тг</a:t>
            </a:r>
            <a:endParaRPr lang="en-US" sz="1600" dirty="0">
              <a:solidFill>
                <a:srgbClr val="000000"/>
              </a:solidFill>
              <a:latin typeface="Times New Roman" pitchFamily="18" charset="0"/>
              <a:cs typeface="Times New Roman" pitchFamily="18" charset="0"/>
            </a:endParaRPr>
          </a:p>
        </p:txBody>
      </p:sp>
      <p:sp>
        <p:nvSpPr>
          <p:cNvPr id="26" name="TextBox 25"/>
          <p:cNvSpPr txBox="1"/>
          <p:nvPr/>
        </p:nvSpPr>
        <p:spPr>
          <a:xfrm>
            <a:off x="251520" y="5661248"/>
            <a:ext cx="1440160" cy="307777"/>
          </a:xfrm>
          <a:prstGeom prst="rect">
            <a:avLst/>
          </a:prstGeom>
          <a:noFill/>
        </p:spPr>
        <p:txBody>
          <a:bodyPr wrap="square" rtlCol="0">
            <a:spAutoFit/>
          </a:bodyPr>
          <a:lstStyle/>
          <a:p>
            <a:r>
              <a:rPr lang="kk-KZ" sz="1400" b="1" dirty="0" smtClean="0"/>
              <a:t>Ішкі туризм 13</a:t>
            </a:r>
            <a:endParaRPr lang="ru-RU" sz="1400" b="1" dirty="0"/>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одержимое 9"/>
          <p:cNvGraphicFramePr>
            <a:graphicFrameLocks noGrp="1"/>
          </p:cNvGraphicFramePr>
          <p:nvPr>
            <p:ph idx="1"/>
          </p:nvPr>
        </p:nvGraphicFramePr>
        <p:xfrm>
          <a:off x="179512" y="1628800"/>
          <a:ext cx="843528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Овал 3"/>
          <p:cNvSpPr/>
          <p:nvPr/>
        </p:nvSpPr>
        <p:spPr>
          <a:xfrm>
            <a:off x="3491880" y="1124745"/>
            <a:ext cx="1008062"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rgbClr val="000058"/>
                </a:solidFill>
              </a:rPr>
              <a:t>2016</a:t>
            </a:r>
          </a:p>
        </p:txBody>
      </p:sp>
      <p:sp>
        <p:nvSpPr>
          <p:cNvPr id="5" name="Овал 4"/>
          <p:cNvSpPr/>
          <p:nvPr/>
        </p:nvSpPr>
        <p:spPr>
          <a:xfrm>
            <a:off x="5364088" y="1124744"/>
            <a:ext cx="1008063" cy="503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rgbClr val="000058"/>
                </a:solidFill>
              </a:rPr>
              <a:t>2017</a:t>
            </a:r>
          </a:p>
        </p:txBody>
      </p:sp>
      <p:sp>
        <p:nvSpPr>
          <p:cNvPr id="6" name="Овал 5"/>
          <p:cNvSpPr/>
          <p:nvPr/>
        </p:nvSpPr>
        <p:spPr>
          <a:xfrm>
            <a:off x="7164288" y="1052736"/>
            <a:ext cx="1081088" cy="503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rgbClr val="000058"/>
                </a:solidFill>
              </a:rPr>
              <a:t>2018</a:t>
            </a:r>
          </a:p>
        </p:txBody>
      </p:sp>
      <p:sp>
        <p:nvSpPr>
          <p:cNvPr id="7" name="Прямоугольник 6"/>
          <p:cNvSpPr/>
          <p:nvPr/>
        </p:nvSpPr>
        <p:spPr>
          <a:xfrm>
            <a:off x="-612576" y="0"/>
            <a:ext cx="9144000" cy="1200329"/>
          </a:xfrm>
          <a:prstGeom prst="rect">
            <a:avLst/>
          </a:prstGeom>
        </p:spPr>
        <p:txBody>
          <a:bodyPr wrap="square">
            <a:spAutoFit/>
          </a:bodyPr>
          <a:lstStyle/>
          <a:p>
            <a:pPr algn="ctr">
              <a:defRPr/>
            </a:pP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Аурухананы</a:t>
            </a:r>
            <a:r>
              <a:rPr lang="kk-KZ"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ң мемлекеттік тапсырыс </a:t>
            </a: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жоспарының </a:t>
            </a:r>
            <a:endParaRPr lang="kk-KZ"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ndParaRPr>
          </a:p>
          <a:p>
            <a:pPr algn="ctr">
              <a:defRPr/>
            </a:pP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орындалу </a:t>
            </a:r>
            <a:r>
              <a:rPr lang="kk-KZ"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rPr>
              <a:t>көрсеткіштері</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ndParaRPr>
          </a:p>
        </p:txBody>
      </p:sp>
    </p:spTree>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780928"/>
            <a:ext cx="8229600" cy="4785395"/>
          </a:xfrm>
        </p:spPr>
        <p:txBody>
          <a:bodyPr/>
          <a:lstStyle/>
          <a:p>
            <a:pPr>
              <a:buNone/>
            </a:pPr>
            <a:r>
              <a:rPr lang="ru-RU" sz="2000" b="1" dirty="0" smtClean="0">
                <a:latin typeface="Times New Roman" pitchFamily="18" charset="0"/>
                <a:cs typeface="Times New Roman" pitchFamily="18" charset="0"/>
              </a:rPr>
              <a:t>Атырау </a:t>
            </a:r>
            <a:r>
              <a:rPr lang="ru-RU" sz="2000" b="1" dirty="0" err="1" smtClean="0">
                <a:latin typeface="Times New Roman" pitchFamily="18" charset="0"/>
                <a:cs typeface="Times New Roman" pitchFamily="18" charset="0"/>
              </a:rPr>
              <a:t>облыстық ауруханасы</a:t>
            </a: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1967 </a:t>
            </a:r>
            <a:r>
              <a:rPr lang="ru-RU" sz="2000" b="1" dirty="0" err="1" smtClean="0">
                <a:latin typeface="Times New Roman" pitchFamily="18" charset="0"/>
                <a:cs typeface="Times New Roman" pitchFamily="18" charset="0"/>
              </a:rPr>
              <a:t>жылы</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ашылған</a:t>
            </a:r>
            <a:r>
              <a:rPr lang="en-US" sz="2000" b="1" dirty="0" smtClean="0">
                <a:latin typeface="Times New Roman" pitchFamily="18" charset="0"/>
                <a:cs typeface="Times New Roman" pitchFamily="18" charset="0"/>
              </a:rPr>
              <a:t>.</a:t>
            </a:r>
            <a:endParaRPr lang="ru-RU"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 </a:t>
            </a:r>
            <a:r>
              <a:rPr lang="kk-KZ" sz="1600" b="1" dirty="0" smtClean="0">
                <a:latin typeface="Times New Roman" pitchFamily="18" charset="0"/>
                <a:cs typeface="Times New Roman" pitchFamily="18" charset="0"/>
              </a:rPr>
              <a:t>А –1967 жылы құрылған  3-қабатты ғимарат, 2 ота залы бар, бұл ғимаратта 6 стационарлық бөлімше, аптека, физиотерапиялық бөлімше,Рентген-хирургиялық лаборатория, ЦСО, бухгалтерия, барокамера, күндізгі стационар 30 кереует, 20 кереуетті амбулаторлы-хирургиялық орталық.</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Б – 1998 жылы құрылған  3-қабатты ғимарат, бұл ғимаратта жансақтау бөлімшесі, және 30 кереуетке арналған кардиотерапия бөлімшесі, қабылдау бөлімшесі, клинико-диагностикалық зертханасы, 3 бөлмеден тұратын ота залы</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В – 2002 жылы құрылған 157 кереуетке арналған 4-қабатты жаңа ғимарат, 30 кереуеттік ақылы терапиялық бөлімше, ғимаратта 7 стационарлы  және клинико-диагностикалық бөлімше, физиотерапиялық бөлімше, әкімшілік, ұйымдастыру-әдістеме бөлімі. Аурухананың шаруашылық бөліктері 5 ғимаратта орналасқан.</a:t>
            </a:r>
            <a:endParaRPr lang="ru-RU" sz="2000" dirty="0" smtClean="0"/>
          </a:p>
          <a:p>
            <a:pPr>
              <a:buNone/>
            </a:pPr>
            <a:r>
              <a:rPr lang="kk-KZ" sz="2000" b="1" dirty="0" smtClean="0">
                <a:latin typeface="Times New Roman" pitchFamily="18" charset="0"/>
                <a:cs typeface="Times New Roman" pitchFamily="18" charset="0"/>
              </a:rPr>
              <a:t>Жалпы алаңы</a:t>
            </a:r>
            <a:r>
              <a:rPr lang="kk-KZ" sz="2000" dirty="0" smtClean="0"/>
              <a:t> -51930</a:t>
            </a:r>
            <a:r>
              <a:rPr lang="en-US" sz="2000" dirty="0" smtClean="0"/>
              <a:t> м</a:t>
            </a:r>
            <a:r>
              <a:rPr lang="ru-RU" sz="2000" baseline="30000" dirty="0" smtClean="0"/>
              <a:t>2</a:t>
            </a:r>
          </a:p>
          <a:p>
            <a:pPr>
              <a:buNone/>
            </a:pPr>
            <a:r>
              <a:rPr lang="kk-KZ" sz="2000" b="1" dirty="0" smtClean="0">
                <a:latin typeface="Times New Roman" pitchFamily="18" charset="0"/>
                <a:cs typeface="Times New Roman" pitchFamily="18" charset="0"/>
              </a:rPr>
              <a:t>Жер учаскесі </a:t>
            </a:r>
            <a:r>
              <a:rPr lang="ru-RU" sz="2000" dirty="0" smtClean="0"/>
              <a:t>- 4,</a:t>
            </a:r>
            <a:r>
              <a:rPr lang="kk-KZ" sz="2000" dirty="0" smtClean="0"/>
              <a:t>8668 га.</a:t>
            </a:r>
            <a:r>
              <a:rPr lang="ru-RU" sz="2000" dirty="0" smtClean="0"/>
              <a:t> </a:t>
            </a:r>
          </a:p>
          <a:p>
            <a:endParaRPr lang="ru-RU" dirty="0"/>
          </a:p>
        </p:txBody>
      </p:sp>
      <p:pic>
        <p:nvPicPr>
          <p:cNvPr id="4" name="Picture 2" descr="D:\Desktop\Мои документы\Облбольница_фото\Фото_облбольница\IMG_7069.JPG"/>
          <p:cNvPicPr>
            <a:picLocks noChangeAspect="1" noChangeArrowheads="1"/>
          </p:cNvPicPr>
          <p:nvPr/>
        </p:nvPicPr>
        <p:blipFill>
          <a:blip r:embed="rId2" cstate="print"/>
          <a:srcRect/>
          <a:stretch>
            <a:fillRect/>
          </a:stretch>
        </p:blipFill>
        <p:spPr bwMode="auto">
          <a:xfrm>
            <a:off x="0" y="0"/>
            <a:ext cx="8820472" cy="29249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576" y="404664"/>
            <a:ext cx="8686800" cy="1143000"/>
          </a:xfrm>
        </p:spPr>
        <p:txBody>
          <a:bodyPr/>
          <a:lstStyle/>
          <a:p>
            <a:pPr algn="ctr"/>
            <a:r>
              <a:rPr lang="kk-KZ" sz="36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Бөлімшелер бойынша өлім көрсеткіштері</a:t>
            </a:r>
            <a:r>
              <a:rPr lang="ru-RU" i="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i="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graphicFrame>
        <p:nvGraphicFramePr>
          <p:cNvPr id="4" name="Содержимое 3"/>
          <p:cNvGraphicFramePr>
            <a:graphicFrameLocks noGrp="1"/>
          </p:cNvGraphicFramePr>
          <p:nvPr>
            <p:ph idx="1"/>
          </p:nvPr>
        </p:nvGraphicFramePr>
        <p:xfrm>
          <a:off x="323528" y="1268760"/>
          <a:ext cx="8229600" cy="4857403"/>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0" y="5805265"/>
            <a:ext cx="9144000" cy="923330"/>
          </a:xfrm>
          <a:prstGeom prst="rect">
            <a:avLst/>
          </a:prstGeom>
        </p:spPr>
        <p:txBody>
          <a:bodyPr wrap="square">
            <a:spAutoFit/>
          </a:bodyPr>
          <a:lstStyle/>
          <a:p>
            <a:r>
              <a:rPr lang="kk-KZ" b="1" i="1" dirty="0" smtClean="0">
                <a:solidFill>
                  <a:srgbClr val="3333CC"/>
                </a:solidFill>
                <a:latin typeface="Times New Roman" pitchFamily="18" charset="0"/>
                <a:cs typeface="Times New Roman" pitchFamily="18" charset="0"/>
              </a:rPr>
              <a:t>Ауруханада қайтыс болғандардың </a:t>
            </a:r>
            <a:r>
              <a:rPr lang="kk-KZ" b="1" i="1" u="sng" dirty="0" smtClean="0">
                <a:solidFill>
                  <a:srgbClr val="3333CC"/>
                </a:solidFill>
                <a:latin typeface="Times New Roman" pitchFamily="18" charset="0"/>
                <a:cs typeface="Times New Roman" pitchFamily="18" charset="0"/>
              </a:rPr>
              <a:t>83,1 (84</a:t>
            </a:r>
            <a:r>
              <a:rPr lang="ru-RU" b="1" i="1" u="sng" dirty="0" smtClean="0">
                <a:solidFill>
                  <a:srgbClr val="3333CC"/>
                </a:solidFill>
                <a:latin typeface="Times New Roman" pitchFamily="18" charset="0"/>
                <a:cs typeface="Times New Roman" pitchFamily="18" charset="0"/>
              </a:rPr>
              <a:t>%</a:t>
            </a:r>
            <a:r>
              <a:rPr lang="kk-KZ" b="1" i="1" u="sng" dirty="0" smtClean="0">
                <a:solidFill>
                  <a:srgbClr val="3333CC"/>
                </a:solidFill>
                <a:latin typeface="Times New Roman" pitchFamily="18" charset="0"/>
                <a:cs typeface="Times New Roman" pitchFamily="18" charset="0"/>
              </a:rPr>
              <a:t>)  пайызы реанимация бөлімшесінде шетінеген</a:t>
            </a:r>
            <a:r>
              <a:rPr lang="kk-KZ" b="1" i="1" dirty="0" smtClean="0">
                <a:solidFill>
                  <a:srgbClr val="3333CC"/>
                </a:solidFill>
                <a:latin typeface="Times New Roman" pitchFamily="18" charset="0"/>
                <a:cs typeface="Times New Roman" pitchFamily="18" charset="0"/>
              </a:rPr>
              <a:t>, олардың </a:t>
            </a:r>
            <a:r>
              <a:rPr lang="kk-KZ" b="1" i="1" dirty="0" smtClean="0">
                <a:solidFill>
                  <a:srgbClr val="FF0000"/>
                </a:solidFill>
                <a:latin typeface="Times New Roman" pitchFamily="18" charset="0"/>
                <a:cs typeface="Times New Roman" pitchFamily="18" charset="0"/>
              </a:rPr>
              <a:t>77-30,2</a:t>
            </a:r>
            <a:r>
              <a:rPr lang="ru-RU" b="1" i="1" dirty="0" smtClean="0">
                <a:solidFill>
                  <a:srgbClr val="FF0000"/>
                </a:solidFill>
                <a:latin typeface="Times New Roman" pitchFamily="18" charset="0"/>
                <a:cs typeface="Times New Roman" pitchFamily="18" charset="0"/>
              </a:rPr>
              <a:t>%</a:t>
            </a:r>
            <a:r>
              <a:rPr lang="kk-KZ" b="1" i="1" dirty="0" smtClean="0">
                <a:solidFill>
                  <a:srgbClr val="3333CC"/>
                </a:solidFill>
                <a:latin typeface="Times New Roman" pitchFamily="18" charset="0"/>
                <a:cs typeface="Times New Roman" pitchFamily="18" charset="0"/>
              </a:rPr>
              <a:t>(</a:t>
            </a:r>
            <a:r>
              <a:rPr lang="kk-KZ" b="1" i="1" u="sng" dirty="0" smtClean="0">
                <a:solidFill>
                  <a:srgbClr val="3333CC"/>
                </a:solidFill>
                <a:latin typeface="Times New Roman" pitchFamily="18" charset="0"/>
                <a:cs typeface="Times New Roman" pitchFamily="18" charset="0"/>
              </a:rPr>
              <a:t>27-32,1) пайызы бір тәулікке жетпей </a:t>
            </a:r>
            <a:r>
              <a:rPr lang="kk-KZ" b="1" i="1" dirty="0" smtClean="0">
                <a:solidFill>
                  <a:srgbClr val="3333CC"/>
                </a:solidFill>
                <a:latin typeface="Times New Roman" pitchFamily="18" charset="0"/>
                <a:cs typeface="Times New Roman" pitchFamily="18" charset="0"/>
              </a:rPr>
              <a:t>шетінегендер бұл көрсеткіш науқастардың ауруханаға өте ауыр, асқынған жағдайда келуі.</a:t>
            </a:r>
            <a:endParaRPr lang="ru-RU" b="1" i="1" dirty="0">
              <a:solidFill>
                <a:srgbClr val="3333CC"/>
              </a:solidFill>
              <a:latin typeface="Times New Roman" pitchFamily="18" charset="0"/>
              <a:cs typeface="Times New Roman" pitchFamily="18" charset="0"/>
            </a:endParaRPr>
          </a:p>
        </p:txBody>
      </p:sp>
      <p:sp>
        <p:nvSpPr>
          <p:cNvPr id="6" name="TextBox 5"/>
          <p:cNvSpPr txBox="1"/>
          <p:nvPr/>
        </p:nvSpPr>
        <p:spPr>
          <a:xfrm>
            <a:off x="3995936" y="2852936"/>
            <a:ext cx="1080120" cy="523220"/>
          </a:xfrm>
          <a:prstGeom prst="rect">
            <a:avLst/>
          </a:prstGeom>
          <a:noFill/>
        </p:spPr>
        <p:txBody>
          <a:bodyPr wrap="square" rtlCol="0">
            <a:spAutoFit/>
          </a:bodyPr>
          <a:lstStyle/>
          <a:p>
            <a:pPr algn="ctr"/>
            <a:r>
              <a:rPr lang="ru-RU" sz="2800" b="1" dirty="0" smtClean="0">
                <a:solidFill>
                  <a:srgbClr val="FFFF00"/>
                </a:solidFill>
                <a:effectLst>
                  <a:outerShdw blurRad="38100" dist="38100" dir="2700000" algn="tl">
                    <a:srgbClr val="000000">
                      <a:alpha val="43137"/>
                    </a:srgbClr>
                  </a:outerShdw>
                </a:effectLst>
              </a:rPr>
              <a:t>255</a:t>
            </a:r>
            <a:endParaRPr lang="ru-RU" sz="2800" b="1" dirty="0">
              <a:solidFill>
                <a:srgbClr val="FFFF00"/>
              </a:solidFill>
              <a:effectLst>
                <a:outerShdw blurRad="38100" dist="38100" dir="2700000" algn="tl">
                  <a:srgbClr val="000000">
                    <a:alpha val="43137"/>
                  </a:srgbClr>
                </a:outerShdw>
              </a:effectLst>
            </a:endParaRPr>
          </a:p>
        </p:txBody>
      </p:sp>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xmlns="" val="0"/>
              </a:ext>
            </a:extLst>
          </a:blip>
          <a:srcRect t="4948" b="5979"/>
          <a:stretch/>
        </p:blipFill>
        <p:spPr>
          <a:xfrm>
            <a:off x="-252536" y="548680"/>
            <a:ext cx="10873208" cy="6858000"/>
          </a:xfrm>
          <a:prstGeom prst="rect">
            <a:avLst/>
          </a:prstGeom>
        </p:spPr>
      </p:pic>
      <p:sp>
        <p:nvSpPr>
          <p:cNvPr id="36" name="Прямоугольник 35"/>
          <p:cNvSpPr/>
          <p:nvPr/>
        </p:nvSpPr>
        <p:spPr>
          <a:xfrm>
            <a:off x="755576" y="1484784"/>
            <a:ext cx="3312368" cy="830997"/>
          </a:xfrm>
          <a:prstGeom prst="rect">
            <a:avLst/>
          </a:prstGeom>
        </p:spPr>
        <p:txBody>
          <a:bodyPr wrap="square">
            <a:spAutoFit/>
          </a:bodyPr>
          <a:lstStyle/>
          <a:p>
            <a:pPr algn="ctr"/>
            <a:r>
              <a:rPr lang="ru-RU" sz="2400" b="1" dirty="0" smtClean="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Уронефрология-25(12т.д)</a:t>
            </a:r>
            <a:endParaRPr lang="en-US" sz="2400" b="1" dirty="0" smtClean="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p:txBody>
      </p:sp>
      <p:sp>
        <p:nvSpPr>
          <p:cNvPr id="66" name="Прямоугольник 65"/>
          <p:cNvSpPr/>
          <p:nvPr/>
        </p:nvSpPr>
        <p:spPr>
          <a:xfrm>
            <a:off x="4067944" y="3861048"/>
            <a:ext cx="3672408" cy="1600438"/>
          </a:xfrm>
          <a:prstGeom prst="rect">
            <a:avLst/>
          </a:prstGeom>
        </p:spPr>
        <p:txBody>
          <a:bodyPr wrap="square">
            <a:spAutoFit/>
          </a:bodyPr>
          <a:lstStyle/>
          <a:p>
            <a:pPr algn="ctr"/>
            <a:r>
              <a:rPr lang="kk-KZ" sz="1600" b="1" dirty="0" smtClean="0">
                <a:solidFill>
                  <a:srgbClr val="FFFF00"/>
                </a:solidFill>
                <a:latin typeface="Times New Roman" panose="02020603050405020304" pitchFamily="18" charset="0"/>
                <a:cs typeface="Times New Roman" panose="02020603050405020304" pitchFamily="18" charset="0"/>
              </a:rPr>
              <a:t>3-ЖКБ.5-ДПК с кровотечением,3-цирроз печени,5-тяжелые сочетанные травмы,1-тромбоз,</a:t>
            </a:r>
          </a:p>
          <a:p>
            <a:pPr algn="ctr"/>
            <a:r>
              <a:rPr lang="kk-KZ" sz="1600" b="1" dirty="0" smtClean="0">
                <a:solidFill>
                  <a:srgbClr val="FFFF00"/>
                </a:solidFill>
                <a:latin typeface="Times New Roman" panose="02020603050405020304" pitchFamily="18" charset="0"/>
                <a:cs typeface="Times New Roman" panose="02020603050405020304" pitchFamily="18" charset="0"/>
              </a:rPr>
              <a:t>6-острый панкреатит,1-ОКН,1-ущемленная грыжа.</a:t>
            </a:r>
            <a:endParaRPr lang="ru-RU" sz="1600" b="1" dirty="0" smtClean="0">
              <a:solidFill>
                <a:srgbClr val="FFFF00"/>
              </a:solidFill>
              <a:latin typeface="Times New Roman" panose="02020603050405020304" pitchFamily="18" charset="0"/>
              <a:cs typeface="Times New Roman" panose="02020603050405020304" pitchFamily="18" charset="0"/>
            </a:endParaRPr>
          </a:p>
          <a:p>
            <a:pPr algn="ctr"/>
            <a:endParaRPr lang="ru-RU" dirty="0">
              <a:solidFill>
                <a:srgbClr val="FFA340"/>
              </a:solidFill>
            </a:endParaRPr>
          </a:p>
        </p:txBody>
      </p:sp>
      <p:sp>
        <p:nvSpPr>
          <p:cNvPr id="68" name="Прямоугольник 67"/>
          <p:cNvSpPr/>
          <p:nvPr/>
        </p:nvSpPr>
        <p:spPr>
          <a:xfrm>
            <a:off x="4211960" y="2780928"/>
            <a:ext cx="3528392" cy="1200329"/>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16-ЗЧМТ,6-ОНМК,4-сочетанные –острый травма,1-опухоль головного мозга.</a:t>
            </a:r>
          </a:p>
          <a:p>
            <a:pPr algn="ctr"/>
            <a:endParaRPr lang="ru-RU" dirty="0"/>
          </a:p>
        </p:txBody>
      </p:sp>
      <p:sp>
        <p:nvSpPr>
          <p:cNvPr id="70" name="Прямоугольник 69"/>
          <p:cNvSpPr/>
          <p:nvPr/>
        </p:nvSpPr>
        <p:spPr>
          <a:xfrm>
            <a:off x="4355976" y="5157192"/>
            <a:ext cx="3672408" cy="1200329"/>
          </a:xfrm>
          <a:prstGeom prst="rect">
            <a:avLst/>
          </a:prstGeom>
        </p:spPr>
        <p:txBody>
          <a:bodyPr wrap="square">
            <a:spAutoFit/>
          </a:bodyPr>
          <a:lstStyle/>
          <a:p>
            <a:r>
              <a:rPr lang="kk-KZ" b="1" dirty="0" smtClean="0">
                <a:latin typeface="Times New Roman" pitchFamily="18" charset="0"/>
                <a:cs typeface="Times New Roman" pitchFamily="18" charset="0"/>
              </a:rPr>
              <a:t>2017ж-314науқас түсті, қайтыс болғаны 20-6,4% (5 т.д)</a:t>
            </a:r>
          </a:p>
          <a:p>
            <a:r>
              <a:rPr lang="kk-KZ" b="1" dirty="0" smtClean="0">
                <a:latin typeface="Times New Roman" pitchFamily="18" charset="0"/>
                <a:cs typeface="Times New Roman" pitchFamily="18" charset="0"/>
              </a:rPr>
              <a:t>2018ж-254 науқас түсті ,қайтыс болғаны 7-3,3%</a:t>
            </a:r>
            <a:endParaRPr lang="ru-RU" b="1" dirty="0" smtClean="0">
              <a:latin typeface="Times New Roman" pitchFamily="18" charset="0"/>
              <a:cs typeface="Times New Roman" pitchFamily="18" charset="0"/>
            </a:endParaRPr>
          </a:p>
        </p:txBody>
      </p:sp>
      <p:sp>
        <p:nvSpPr>
          <p:cNvPr id="73" name="Прямоугольник 72"/>
          <p:cNvSpPr/>
          <p:nvPr/>
        </p:nvSpPr>
        <p:spPr>
          <a:xfrm>
            <a:off x="827584" y="2780928"/>
            <a:ext cx="3024336" cy="707886"/>
          </a:xfrm>
          <a:prstGeom prst="rect">
            <a:avLst/>
          </a:prstGeom>
        </p:spPr>
        <p:txBody>
          <a:bodyPr wrap="square">
            <a:spAutoFit/>
          </a:bodyPr>
          <a:lstStyle/>
          <a:p>
            <a:pPr algn="ctr"/>
            <a:r>
              <a:rPr lang="ru-RU" sz="2000" b="1" dirty="0" smtClean="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Нейро-травматология-27(5 </a:t>
            </a:r>
            <a:r>
              <a:rPr lang="ru-RU" sz="2000" b="1" dirty="0" err="1" smtClean="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т.д</a:t>
            </a:r>
            <a:r>
              <a:rPr lang="ru-RU" sz="2000" b="1" dirty="0" smtClean="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ru-RU" sz="2000" b="1" dirty="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p:txBody>
      </p:sp>
      <p:sp>
        <p:nvSpPr>
          <p:cNvPr id="74" name="Прямоугольник 73"/>
          <p:cNvSpPr/>
          <p:nvPr/>
        </p:nvSpPr>
        <p:spPr>
          <a:xfrm>
            <a:off x="1043608" y="3933056"/>
            <a:ext cx="2664296" cy="830997"/>
          </a:xfrm>
          <a:prstGeom prst="rect">
            <a:avLst/>
          </a:prstGeom>
        </p:spPr>
        <p:txBody>
          <a:bodyPr wrap="square">
            <a:spAutoFit/>
          </a:bodyPr>
          <a:lstStyle/>
          <a:p>
            <a:pPr algn="ctr"/>
            <a:r>
              <a:rPr lang="ru-RU" sz="2400" dirty="0" smtClean="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Хирургия </a:t>
            </a:r>
            <a:r>
              <a:rPr lang="kk-KZ" sz="2400" dirty="0" smtClean="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№1-25(11 т.д</a:t>
            </a:r>
            <a:r>
              <a:rPr lang="kk-KZ" dirty="0" smtClean="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ru-RU" dirty="0">
              <a:ln/>
              <a:solidFill>
                <a:schemeClr val="bg1"/>
              </a:solidFill>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p:txBody>
      </p:sp>
      <p:sp>
        <p:nvSpPr>
          <p:cNvPr id="75" name="Прямоугольник 74"/>
          <p:cNvSpPr/>
          <p:nvPr/>
        </p:nvSpPr>
        <p:spPr>
          <a:xfrm>
            <a:off x="539552" y="5445224"/>
            <a:ext cx="3096344" cy="461665"/>
          </a:xfrm>
          <a:prstGeom prst="rect">
            <a:avLst/>
          </a:prstGeom>
        </p:spPr>
        <p:txBody>
          <a:bodyPr wrap="square">
            <a:spAutoFit/>
          </a:bodyPr>
          <a:lstStyle/>
          <a:p>
            <a:pPr algn="ctr"/>
            <a:r>
              <a:rPr lang="kk-KZ" sz="2400" b="1" dirty="0" smtClean="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Пневмония-7(2 т.д)</a:t>
            </a:r>
            <a:endParaRPr lang="ru-RU" sz="2400" b="1" dirty="0">
              <a:ln/>
              <a:solidFill>
                <a:srgbClr val="FF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p:txBody>
      </p:sp>
      <p:sp>
        <p:nvSpPr>
          <p:cNvPr id="12" name="Прямоугольник 11"/>
          <p:cNvSpPr/>
          <p:nvPr/>
        </p:nvSpPr>
        <p:spPr>
          <a:xfrm>
            <a:off x="4355976" y="1484784"/>
            <a:ext cx="4248472" cy="1200329"/>
          </a:xfrm>
          <a:prstGeom prst="rect">
            <a:avLst/>
          </a:prstGeom>
        </p:spPr>
        <p:txBody>
          <a:bodyPr wrap="square">
            <a:spAutoFit/>
          </a:bodyPr>
          <a:lstStyle/>
          <a:p>
            <a:r>
              <a:rPr lang="kk-KZ" b="1" dirty="0" smtClean="0">
                <a:latin typeface="Times New Roman" panose="02020603050405020304" pitchFamily="18" charset="0"/>
                <a:cs typeface="Times New Roman" panose="02020603050405020304" pitchFamily="18" charset="0"/>
              </a:rPr>
              <a:t>10-хпн(3 т.д)</a:t>
            </a:r>
          </a:p>
          <a:p>
            <a:r>
              <a:rPr lang="kk-KZ" b="1" dirty="0" smtClean="0">
                <a:latin typeface="Times New Roman" panose="02020603050405020304" pitchFamily="18" charset="0"/>
                <a:cs typeface="Times New Roman" panose="02020603050405020304" pitchFamily="18" charset="0"/>
              </a:rPr>
              <a:t>14-токсикология(10-арақтан улану)</a:t>
            </a:r>
          </a:p>
          <a:p>
            <a:r>
              <a:rPr lang="kk-KZ" b="1" dirty="0" smtClean="0">
                <a:latin typeface="Times New Roman" panose="02020603050405020304" pitchFamily="18" charset="0"/>
                <a:cs typeface="Times New Roman" panose="02020603050405020304" pitchFamily="18" charset="0"/>
              </a:rPr>
              <a:t>(9 т.д)-4 улану)</a:t>
            </a:r>
          </a:p>
          <a:p>
            <a:r>
              <a:rPr lang="kk-KZ" b="1" dirty="0" smtClean="0">
                <a:latin typeface="Times New Roman" panose="02020603050405020304" pitchFamily="18" charset="0"/>
                <a:cs typeface="Times New Roman" panose="02020603050405020304" pitchFamily="18" charset="0"/>
              </a:rPr>
              <a:t>1-урология</a:t>
            </a:r>
          </a:p>
        </p:txBody>
      </p:sp>
      <p:sp>
        <p:nvSpPr>
          <p:cNvPr id="13" name="Прямоугольник 12"/>
          <p:cNvSpPr/>
          <p:nvPr/>
        </p:nvSpPr>
        <p:spPr>
          <a:xfrm>
            <a:off x="827584" y="332656"/>
            <a:ext cx="7380312" cy="584775"/>
          </a:xfrm>
          <a:prstGeom prst="rect">
            <a:avLst/>
          </a:prstGeom>
        </p:spPr>
        <p:txBody>
          <a:bodyPr wrap="square">
            <a:spAutoFit/>
          </a:bodyPr>
          <a:lstStyle/>
          <a:p>
            <a:r>
              <a:rPr lang="kk-KZ" sz="32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Бейіндердегі өлім көрсеткіші</a:t>
            </a:r>
            <a:endParaRPr lang="ru-RU" sz="32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17404316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НИЦ </a:t>
            </a:r>
            <a:endParaRPr lang="ru-RU"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544931960"/>
              </p:ext>
            </p:extLst>
          </p:nvPr>
        </p:nvGraphicFramePr>
        <p:xfrm>
          <a:off x="323528" y="1340767"/>
          <a:ext cx="8229600" cy="5306472"/>
        </p:xfrm>
        <a:graphic>
          <a:graphicData uri="http://schemas.openxmlformats.org/drawingml/2006/table">
            <a:tbl>
              <a:tblPr firstRow="1" bandRow="1">
                <a:tableStyleId>{5C22544A-7EE6-4342-B048-85BDC9FD1C3A}</a:tableStyleId>
              </a:tblPr>
              <a:tblGrid>
                <a:gridCol w="3384376"/>
                <a:gridCol w="2102024"/>
                <a:gridCol w="2743200"/>
              </a:tblGrid>
              <a:tr h="443078">
                <a:tc>
                  <a:txBody>
                    <a:bodyPr/>
                    <a:lstStyle/>
                    <a:p>
                      <a:pPr algn="ct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2017</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2018</a:t>
                      </a:r>
                      <a:endParaRPr lang="ru-RU" dirty="0">
                        <a:latin typeface="Times New Roman" panose="02020603050405020304" pitchFamily="18" charset="0"/>
                        <a:cs typeface="Times New Roman" panose="02020603050405020304" pitchFamily="18" charset="0"/>
                      </a:endParaRPr>
                    </a:p>
                  </a:txBody>
                  <a:tcPr/>
                </a:tc>
              </a:tr>
              <a:tr h="443078">
                <a:tc>
                  <a:txBody>
                    <a:bodyPr/>
                    <a:lstStyle/>
                    <a:p>
                      <a:pPr algn="ctr"/>
                      <a:r>
                        <a:rPr lang="ru-RU" sz="1800" b="1" dirty="0" err="1" smtClean="0">
                          <a:latin typeface="Times New Roman" panose="02020603050405020304" pitchFamily="18" charset="0"/>
                          <a:cs typeface="Times New Roman" panose="02020603050405020304" pitchFamily="18" charset="0"/>
                        </a:rPr>
                        <a:t>Барлы</a:t>
                      </a:r>
                      <a:r>
                        <a:rPr lang="kk-KZ" sz="1800" b="1" dirty="0" smtClean="0">
                          <a:latin typeface="Times New Roman" panose="02020603050405020304" pitchFamily="18" charset="0"/>
                          <a:cs typeface="Times New Roman" panose="02020603050405020304" pitchFamily="18" charset="0"/>
                        </a:rPr>
                        <a:t>қ</a:t>
                      </a:r>
                      <a:r>
                        <a:rPr lang="kk-KZ" sz="1800" b="1" baseline="0" dirty="0" smtClean="0">
                          <a:latin typeface="Times New Roman" panose="02020603050405020304" pitchFamily="18" charset="0"/>
                          <a:cs typeface="Times New Roman" panose="02020603050405020304" pitchFamily="18" charset="0"/>
                        </a:rPr>
                        <a:t> емделген науқастар</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1291</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1362</a:t>
                      </a:r>
                      <a:endParaRPr lang="ru-RU" sz="1800" b="1" dirty="0">
                        <a:latin typeface="Times New Roman" panose="02020603050405020304" pitchFamily="18" charset="0"/>
                        <a:cs typeface="Times New Roman" panose="02020603050405020304" pitchFamily="18" charset="0"/>
                      </a:endParaRPr>
                    </a:p>
                  </a:txBody>
                  <a:tcPr/>
                </a:tc>
              </a:tr>
              <a:tr h="554005">
                <a:tc>
                  <a:txBody>
                    <a:bodyPr/>
                    <a:lstStyle/>
                    <a:p>
                      <a:pPr algn="ctr"/>
                      <a:r>
                        <a:rPr lang="kk-KZ" sz="1800" b="1" dirty="0" smtClean="0">
                          <a:latin typeface="Times New Roman" panose="02020603050405020304" pitchFamily="18" charset="0"/>
                          <a:cs typeface="Times New Roman" panose="02020603050405020304" pitchFamily="18" charset="0"/>
                        </a:rPr>
                        <a:t>Ишемиялық</a:t>
                      </a:r>
                      <a:r>
                        <a:rPr lang="kk-KZ" sz="1800" b="1" baseline="0" dirty="0" smtClean="0">
                          <a:latin typeface="Times New Roman" panose="02020603050405020304" pitchFamily="18" charset="0"/>
                          <a:cs typeface="Times New Roman" panose="02020603050405020304" pitchFamily="18" charset="0"/>
                        </a:rPr>
                        <a:t> инсультпен </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623-47,4%</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563-41,3</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Геморрагиялық</a:t>
                      </a:r>
                      <a:r>
                        <a:rPr lang="kk-KZ" sz="1800" b="1" baseline="0" dirty="0" smtClean="0">
                          <a:latin typeface="Times New Roman" panose="02020603050405020304" pitchFamily="18" charset="0"/>
                          <a:cs typeface="Times New Roman" panose="02020603050405020304" pitchFamily="18" charset="0"/>
                        </a:rPr>
                        <a:t> инсультпен </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239-18,2</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240-17,6%</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ТИА-мен түскен</a:t>
                      </a:r>
                      <a:r>
                        <a:rPr lang="kk-KZ" sz="1800" b="1" baseline="0" dirty="0" smtClean="0">
                          <a:latin typeface="Times New Roman" panose="02020603050405020304" pitchFamily="18" charset="0"/>
                          <a:cs typeface="Times New Roman" panose="02020603050405020304" pitchFamily="18" charset="0"/>
                        </a:rPr>
                        <a:t> науқастар</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429-33,2%</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559-41%</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Қайтыс</a:t>
                      </a:r>
                      <a:r>
                        <a:rPr lang="kk-KZ" sz="1800" b="1" baseline="0" dirty="0" smtClean="0">
                          <a:latin typeface="Times New Roman" panose="02020603050405020304" pitchFamily="18" charset="0"/>
                          <a:cs typeface="Times New Roman" panose="02020603050405020304" pitchFamily="18" charset="0"/>
                        </a:rPr>
                        <a:t> болған науқастар</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100-7,7</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100-7,3</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Геморрагиялық</a:t>
                      </a:r>
                      <a:r>
                        <a:rPr lang="kk-KZ" sz="1800" b="1" baseline="0" dirty="0" smtClean="0">
                          <a:latin typeface="Times New Roman" panose="02020603050405020304" pitchFamily="18" charset="0"/>
                          <a:cs typeface="Times New Roman" panose="02020603050405020304" pitchFamily="18" charset="0"/>
                        </a:rPr>
                        <a:t> инсультпен</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54-54%</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64-64%</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Ишемиялық</a:t>
                      </a:r>
                      <a:r>
                        <a:rPr lang="kk-KZ" sz="1800" b="1" baseline="0" dirty="0" smtClean="0">
                          <a:latin typeface="Times New Roman" panose="02020603050405020304" pitchFamily="18" charset="0"/>
                          <a:cs typeface="Times New Roman" panose="02020603050405020304" pitchFamily="18" charset="0"/>
                        </a:rPr>
                        <a:t> инсультпен</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46-46%</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36-36%</a:t>
                      </a:r>
                      <a:endParaRPr lang="ru-RU" sz="1800" b="1" dirty="0">
                        <a:latin typeface="Times New Roman" panose="02020603050405020304" pitchFamily="18" charset="0"/>
                        <a:cs typeface="Times New Roman" panose="02020603050405020304" pitchFamily="18" charset="0"/>
                      </a:endParaRPr>
                    </a:p>
                  </a:txBody>
                  <a:tcPr/>
                </a:tc>
              </a:tr>
              <a:tr h="764765">
                <a:tc>
                  <a:txBody>
                    <a:bodyPr/>
                    <a:lstStyle/>
                    <a:p>
                      <a:pPr algn="ctr"/>
                      <a:r>
                        <a:rPr lang="kk-KZ" sz="1800" b="1" dirty="0" smtClean="0">
                          <a:latin typeface="Times New Roman" panose="02020603050405020304" pitchFamily="18" charset="0"/>
                          <a:cs typeface="Times New Roman" panose="02020603050405020304" pitchFamily="18" charset="0"/>
                        </a:rPr>
                        <a:t>1 тәулікке жетпей қайтыс болғандар</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17-17%</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28-28%</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тромболизис</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33-5,3%</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50-8,9%</a:t>
                      </a:r>
                      <a:endParaRPr lang="ru-RU" sz="1800" b="1" dirty="0">
                        <a:latin typeface="Times New Roman" panose="02020603050405020304" pitchFamily="18" charset="0"/>
                        <a:cs typeface="Times New Roman" panose="02020603050405020304" pitchFamily="18" charset="0"/>
                      </a:endParaRPr>
                    </a:p>
                  </a:txBody>
                  <a:tcPr/>
                </a:tc>
              </a:tr>
              <a:tr h="443078">
                <a:tc>
                  <a:txBody>
                    <a:bodyPr/>
                    <a:lstStyle/>
                    <a:p>
                      <a:pPr algn="ctr"/>
                      <a:r>
                        <a:rPr lang="kk-KZ" sz="1800" b="1" dirty="0" smtClean="0">
                          <a:latin typeface="Times New Roman" panose="02020603050405020304" pitchFamily="18" charset="0"/>
                          <a:cs typeface="Times New Roman" panose="02020603050405020304" pitchFamily="18" charset="0"/>
                        </a:rPr>
                        <a:t>Жүкті әйелдер</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3</a:t>
                      </a:r>
                      <a:endParaRPr lang="ru-RU" sz="1800" b="1" dirty="0">
                        <a:latin typeface="Times New Roman" panose="02020603050405020304" pitchFamily="18" charset="0"/>
                        <a:cs typeface="Times New Roman" panose="02020603050405020304" pitchFamily="18" charset="0"/>
                      </a:endParaRPr>
                    </a:p>
                  </a:txBody>
                  <a:tcPr/>
                </a:tc>
                <a:tc>
                  <a:txBody>
                    <a:bodyPr/>
                    <a:lstStyle/>
                    <a:p>
                      <a:pPr algn="ctr"/>
                      <a:r>
                        <a:rPr lang="kk-KZ" sz="1800" b="1" dirty="0" smtClean="0">
                          <a:latin typeface="Times New Roman" panose="02020603050405020304" pitchFamily="18" charset="0"/>
                          <a:cs typeface="Times New Roman" panose="02020603050405020304" pitchFamily="18" charset="0"/>
                        </a:rPr>
                        <a:t>9</a:t>
                      </a:r>
                      <a:endParaRPr lang="ru-RU" sz="1800" b="1"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xmlns="" val="4209069850"/>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544" y="332656"/>
            <a:ext cx="8363272" cy="1143000"/>
          </a:xfrm>
        </p:spPr>
        <p:txBody>
          <a:bodyPr/>
          <a:lstStyle/>
          <a:p>
            <a:pPr algn="ctr"/>
            <a:r>
              <a:rPr lang="kk-KZ"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Емханалардан ОНМК –мен емделгендердің көрсеткіші</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1" y="1628800"/>
          <a:ext cx="9143998" cy="5284704"/>
        </p:xfrm>
        <a:graphic>
          <a:graphicData uri="http://schemas.openxmlformats.org/drawingml/2006/table">
            <a:tbl>
              <a:tblPr firstRow="1" bandRow="1">
                <a:tableStyleId>{5C22544A-7EE6-4342-B048-85BDC9FD1C3A}</a:tableStyleId>
              </a:tblPr>
              <a:tblGrid>
                <a:gridCol w="1623369"/>
                <a:gridCol w="932406"/>
                <a:gridCol w="1152128"/>
                <a:gridCol w="1080120"/>
                <a:gridCol w="1080120"/>
                <a:gridCol w="1152128"/>
                <a:gridCol w="1080120"/>
                <a:gridCol w="1043607"/>
              </a:tblGrid>
              <a:tr h="1087248">
                <a:tc>
                  <a:txBody>
                    <a:bodyPr/>
                    <a:lstStyle/>
                    <a:p>
                      <a:endParaRPr lang="ru-RU" dirty="0"/>
                    </a:p>
                  </a:txBody>
                  <a:tcPr/>
                </a:tc>
                <a:tc>
                  <a:txBody>
                    <a:bodyPr/>
                    <a:lstStyle/>
                    <a:p>
                      <a:pPr algn="ctr"/>
                      <a:r>
                        <a:rPr lang="kk-KZ" dirty="0" smtClean="0">
                          <a:effectLst>
                            <a:outerShdw blurRad="38100" dist="38100" dir="2700000" algn="tl">
                              <a:srgbClr val="000000">
                                <a:alpha val="43137"/>
                              </a:srgbClr>
                            </a:outerShdw>
                          </a:effectLst>
                        </a:rPr>
                        <a:t>№1</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№2</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№3</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№4</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№5</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№7</a:t>
                      </a:r>
                      <a:endParaRPr lang="ru-RU" dirty="0">
                        <a:effectLst>
                          <a:outerShdw blurRad="38100" dist="38100" dir="2700000" algn="tl">
                            <a:srgbClr val="000000">
                              <a:alpha val="43137"/>
                            </a:srgbClr>
                          </a:outerShdw>
                        </a:effectLst>
                      </a:endParaRPr>
                    </a:p>
                  </a:txBody>
                  <a:tcPr/>
                </a:tc>
                <a:tc>
                  <a:txBody>
                    <a:bodyPr/>
                    <a:lstStyle/>
                    <a:p>
                      <a:pPr algn="ctr"/>
                      <a:r>
                        <a:rPr lang="kk-KZ" dirty="0" smtClean="0">
                          <a:effectLst>
                            <a:outerShdw blurRad="38100" dist="38100" dir="2700000" algn="tl">
                              <a:srgbClr val="000000">
                                <a:alpha val="43137"/>
                              </a:srgbClr>
                            </a:outerShdw>
                          </a:effectLst>
                        </a:rPr>
                        <a:t>Геолог</a:t>
                      </a:r>
                      <a:endParaRPr lang="ru-RU" dirty="0">
                        <a:effectLst>
                          <a:outerShdw blurRad="38100" dist="38100" dir="2700000" algn="tl">
                            <a:srgbClr val="000000">
                              <a:alpha val="43137"/>
                            </a:srgbClr>
                          </a:outerShdw>
                        </a:effectLst>
                      </a:endParaRPr>
                    </a:p>
                  </a:txBody>
                  <a:tcPr/>
                </a:tc>
              </a:tr>
              <a:tr h="1631679">
                <a:tc>
                  <a:txBody>
                    <a:bodyPr/>
                    <a:lstStyle/>
                    <a:p>
                      <a:r>
                        <a:rPr lang="kk-KZ" sz="2000" b="1" dirty="0" smtClean="0">
                          <a:latin typeface="Times New Roman" pitchFamily="18" charset="0"/>
                          <a:cs typeface="Times New Roman" pitchFamily="18" charset="0"/>
                        </a:rPr>
                        <a:t>Инсультпен жатқызылған</a:t>
                      </a:r>
                      <a:r>
                        <a:rPr lang="kk-KZ" sz="2000" b="1" baseline="0" dirty="0" smtClean="0">
                          <a:latin typeface="Times New Roman" pitchFamily="18" charset="0"/>
                          <a:cs typeface="Times New Roman" pitchFamily="18" charset="0"/>
                        </a:rPr>
                        <a:t> науқастар саны</a:t>
                      </a:r>
                      <a:endParaRPr lang="ru-RU" sz="20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193-0,3</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145-0,3%</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130-0,3%</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140-0,3%</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123-0,4%</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93-0,3%</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67-0,4%</a:t>
                      </a:r>
                      <a:endParaRPr lang="ru-RU" sz="1800" b="1" dirty="0">
                        <a:latin typeface="Times New Roman" pitchFamily="18" charset="0"/>
                        <a:cs typeface="Times New Roman" pitchFamily="18" charset="0"/>
                      </a:endParaRPr>
                    </a:p>
                  </a:txBody>
                  <a:tcPr/>
                </a:tc>
              </a:tr>
              <a:tr h="1255137">
                <a:tc>
                  <a:txBody>
                    <a:bodyPr/>
                    <a:lstStyle/>
                    <a:p>
                      <a:r>
                        <a:rPr lang="kk-KZ" sz="2000" b="1" dirty="0" smtClean="0">
                          <a:latin typeface="Times New Roman" pitchFamily="18" charset="0"/>
                          <a:cs typeface="Times New Roman" pitchFamily="18" charset="0"/>
                        </a:rPr>
                        <a:t>Қайтыс</a:t>
                      </a:r>
                      <a:r>
                        <a:rPr lang="kk-KZ" sz="2000" b="1" baseline="0" dirty="0" smtClean="0">
                          <a:latin typeface="Times New Roman" pitchFamily="18" charset="0"/>
                          <a:cs typeface="Times New Roman" pitchFamily="18" charset="0"/>
                        </a:rPr>
                        <a:t> болғандар саны</a:t>
                      </a:r>
                      <a:endParaRPr lang="ru-RU" sz="20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26-13,5%</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17-11,7%</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9-6,9%</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6-4,3%</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6-4,9%</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3-3,2%</a:t>
                      </a:r>
                      <a:endParaRPr lang="ru-RU" sz="1800" b="1" dirty="0">
                        <a:latin typeface="Times New Roman" pitchFamily="18" charset="0"/>
                        <a:cs typeface="Times New Roman" pitchFamily="18" charset="0"/>
                      </a:endParaRPr>
                    </a:p>
                  </a:txBody>
                  <a:tcPr/>
                </a:tc>
                <a:tc>
                  <a:txBody>
                    <a:bodyPr/>
                    <a:lstStyle/>
                    <a:p>
                      <a:pPr algn="ctr"/>
                      <a:r>
                        <a:rPr lang="ru-RU" sz="1800" b="1" dirty="0" smtClean="0">
                          <a:latin typeface="Times New Roman" pitchFamily="18" charset="0"/>
                          <a:cs typeface="Times New Roman" pitchFamily="18" charset="0"/>
                        </a:rPr>
                        <a:t>3-4,5%</a:t>
                      </a:r>
                      <a:endParaRPr lang="ru-RU" sz="1800" b="1" dirty="0">
                        <a:latin typeface="Times New Roman" pitchFamily="18" charset="0"/>
                        <a:cs typeface="Times New Roman" pitchFamily="18" charset="0"/>
                      </a:endParaRPr>
                    </a:p>
                  </a:txBody>
                  <a:tcPr/>
                </a:tc>
              </a:tr>
              <a:tr h="1255137">
                <a:tc>
                  <a:txBody>
                    <a:bodyPr/>
                    <a:lstStyle/>
                    <a:p>
                      <a:r>
                        <a:rPr lang="kk-KZ" sz="2000" b="1" dirty="0" smtClean="0">
                          <a:latin typeface="Times New Roman" pitchFamily="18" charset="0"/>
                          <a:cs typeface="Times New Roman" pitchFamily="18" charset="0"/>
                        </a:rPr>
                        <a:t>Тәулікке дейін қайтыс</a:t>
                      </a:r>
                      <a:r>
                        <a:rPr lang="kk-KZ" sz="2000" b="1" baseline="0" dirty="0" smtClean="0">
                          <a:latin typeface="Times New Roman" pitchFamily="18" charset="0"/>
                          <a:cs typeface="Times New Roman" pitchFamily="18" charset="0"/>
                        </a:rPr>
                        <a:t> болғандар</a:t>
                      </a:r>
                      <a:endParaRPr lang="ru-RU" sz="20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7-26,9</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3-17,6%</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4-44,4</a:t>
                      </a:r>
                      <a:r>
                        <a:rPr lang="ru-RU" sz="1800" b="1" dirty="0" smtClean="0">
                          <a:latin typeface="Times New Roman" pitchFamily="18" charset="0"/>
                          <a:cs typeface="Times New Roman" pitchFamily="18" charset="0"/>
                        </a:rPr>
                        <a:t>%</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2-33,3%</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4-66,7%</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2-66,7%</a:t>
                      </a:r>
                      <a:endParaRPr lang="ru-RU" sz="1800" b="1" dirty="0">
                        <a:latin typeface="Times New Roman" pitchFamily="18" charset="0"/>
                        <a:cs typeface="Times New Roman" pitchFamily="18" charset="0"/>
                      </a:endParaRPr>
                    </a:p>
                  </a:txBody>
                  <a:tcPr/>
                </a:tc>
                <a:tc>
                  <a:txBody>
                    <a:bodyPr/>
                    <a:lstStyle/>
                    <a:p>
                      <a:pPr algn="ctr"/>
                      <a:r>
                        <a:rPr lang="kk-KZ" sz="1800" b="1" dirty="0" smtClean="0">
                          <a:latin typeface="Times New Roman" pitchFamily="18" charset="0"/>
                          <a:cs typeface="Times New Roman" pitchFamily="18" charset="0"/>
                        </a:rPr>
                        <a:t>0</a:t>
                      </a:r>
                      <a:endParaRPr lang="ru-RU" sz="1800" b="1" dirty="0">
                        <a:latin typeface="Times New Roman" pitchFamily="18" charset="0"/>
                        <a:cs typeface="Times New Roman" pitchFamily="18" charset="0"/>
                      </a:endParaRPr>
                    </a:p>
                  </a:txBody>
                  <a:tcPr/>
                </a:tc>
              </a:tr>
            </a:tbl>
          </a:graphicData>
        </a:graphic>
      </p:graphicFrame>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250"/>
            <a:ext cx="8229600" cy="1143000"/>
          </a:xfrm>
        </p:spPr>
        <p:txBody>
          <a:bodyPr/>
          <a:lstStyle/>
          <a:p>
            <a:pPr>
              <a:defRPr/>
            </a:pPr>
            <a:r>
              <a:rPr lang="kk-KZ"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Бөлімшелердегі хирургиялық жұмыс</a:t>
            </a:r>
            <a:r>
              <a:rPr lang="ru-RU"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r>
            <a:br>
              <a:rPr lang="ru-RU"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br>
            <a:endParaRPr lang="ru-RU"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2328306185"/>
              </p:ext>
            </p:extLst>
          </p:nvPr>
        </p:nvGraphicFramePr>
        <p:xfrm>
          <a:off x="-1" y="1600200"/>
          <a:ext cx="9144001" cy="5257799"/>
        </p:xfrm>
        <a:graphic>
          <a:graphicData uri="http://schemas.openxmlformats.org/drawingml/2006/table">
            <a:tbl>
              <a:tblPr firstRow="1" bandRow="1">
                <a:tableStyleId>{3C2FFA5D-87B4-456A-9821-1D502468CF0F}</a:tableStyleId>
              </a:tblPr>
              <a:tblGrid>
                <a:gridCol w="2098622"/>
                <a:gridCol w="873267"/>
                <a:gridCol w="914387"/>
                <a:gridCol w="901749"/>
                <a:gridCol w="792088"/>
                <a:gridCol w="936104"/>
                <a:gridCol w="792088"/>
                <a:gridCol w="864096"/>
                <a:gridCol w="971600"/>
              </a:tblGrid>
              <a:tr h="1101824">
                <a:tc rowSpan="2">
                  <a:txBody>
                    <a:bodyPr/>
                    <a:lstStyle/>
                    <a:p>
                      <a:endParaRPr lang="ru-RU" dirty="0"/>
                    </a:p>
                  </a:txBody>
                  <a:tcPr/>
                </a:tc>
                <a:tc gridSpan="2">
                  <a:txBody>
                    <a:bodyPr/>
                    <a:lstStyle/>
                    <a:p>
                      <a:pPr algn="ctr"/>
                      <a:r>
                        <a:rPr lang="kk-KZ" dirty="0" smtClean="0"/>
                        <a:t>Оталанған науқастар</a:t>
                      </a:r>
                      <a:r>
                        <a:rPr lang="kk-KZ" baseline="0" dirty="0" smtClean="0"/>
                        <a:t> саны</a:t>
                      </a:r>
                      <a:endParaRPr lang="ru-RU" dirty="0">
                        <a:latin typeface="Times New Roman" pitchFamily="18" charset="0"/>
                        <a:cs typeface="Times New Roman" pitchFamily="18" charset="0"/>
                      </a:endParaRPr>
                    </a:p>
                  </a:txBody>
                  <a:tcPr/>
                </a:tc>
                <a:tc hMerge="1">
                  <a:txBody>
                    <a:bodyPr/>
                    <a:lstStyle/>
                    <a:p>
                      <a:endParaRPr lang="ru-RU"/>
                    </a:p>
                  </a:txBody>
                  <a:tcPr/>
                </a:tc>
                <a:tc gridSpan="2">
                  <a:txBody>
                    <a:bodyPr/>
                    <a:lstStyle/>
                    <a:p>
                      <a:pPr algn="ctr"/>
                      <a:r>
                        <a:rPr lang="kk-KZ" dirty="0" smtClean="0"/>
                        <a:t>Ота саны</a:t>
                      </a:r>
                      <a:endParaRPr lang="ru-RU" dirty="0">
                        <a:latin typeface="Times New Roman" pitchFamily="18" charset="0"/>
                        <a:cs typeface="Times New Roman" pitchFamily="18" charset="0"/>
                      </a:endParaRPr>
                    </a:p>
                  </a:txBody>
                  <a:tcPr/>
                </a:tc>
                <a:tc hMerge="1">
                  <a:txBody>
                    <a:bodyPr/>
                    <a:lstStyle/>
                    <a:p>
                      <a:endParaRPr lang="ru-RU"/>
                    </a:p>
                  </a:txBody>
                  <a:tcPr/>
                </a:tc>
                <a:tc gridSpan="2">
                  <a:txBody>
                    <a:bodyPr/>
                    <a:lstStyle/>
                    <a:p>
                      <a:pPr algn="ctr"/>
                      <a:r>
                        <a:rPr lang="kk-KZ" dirty="0" smtClean="0"/>
                        <a:t>Хирургиялық белсенділік</a:t>
                      </a:r>
                      <a:endParaRPr lang="ru-RU" dirty="0">
                        <a:latin typeface="Times New Roman" pitchFamily="18" charset="0"/>
                        <a:cs typeface="Times New Roman" pitchFamily="18" charset="0"/>
                      </a:endParaRPr>
                    </a:p>
                  </a:txBody>
                  <a:tcPr/>
                </a:tc>
                <a:tc hMerge="1">
                  <a:txBody>
                    <a:bodyPr/>
                    <a:lstStyle/>
                    <a:p>
                      <a:endParaRPr lang="ru-RU"/>
                    </a:p>
                  </a:txBody>
                  <a:tcPr/>
                </a:tc>
                <a:tc gridSpan="2">
                  <a:txBody>
                    <a:bodyPr/>
                    <a:lstStyle/>
                    <a:p>
                      <a:pPr algn="ctr"/>
                      <a:r>
                        <a:rPr lang="kk-KZ" dirty="0" smtClean="0"/>
                        <a:t>Отадан кейінгі өлім</a:t>
                      </a:r>
                      <a:endParaRPr lang="ru-RU" dirty="0">
                        <a:latin typeface="Times New Roman" pitchFamily="18" charset="0"/>
                        <a:cs typeface="Times New Roman" pitchFamily="18" charset="0"/>
                      </a:endParaRPr>
                    </a:p>
                  </a:txBody>
                  <a:tcPr/>
                </a:tc>
                <a:tc hMerge="1">
                  <a:txBody>
                    <a:bodyPr/>
                    <a:lstStyle/>
                    <a:p>
                      <a:endParaRPr lang="ru-RU"/>
                    </a:p>
                  </a:txBody>
                  <a:tcPr/>
                </a:tc>
              </a:tr>
              <a:tr h="428023">
                <a:tc vMerge="1">
                  <a:txBody>
                    <a:bodyPr/>
                    <a:lstStyle/>
                    <a:p>
                      <a:endParaRPr lang="ru-RU"/>
                    </a:p>
                  </a:txBody>
                  <a:tcPr/>
                </a:tc>
                <a:tc>
                  <a:txBody>
                    <a:bodyPr/>
                    <a:lstStyle/>
                    <a:p>
                      <a:pPr algn="ctr"/>
                      <a:r>
                        <a:rPr lang="kk-KZ" sz="1600" dirty="0" smtClean="0"/>
                        <a:t>2017</a:t>
                      </a:r>
                      <a:endParaRPr lang="ru-RU" sz="1600" b="1" dirty="0">
                        <a:solidFill>
                          <a:srgbClr val="7030A0"/>
                        </a:solidFill>
                        <a:latin typeface="Times New Roman" pitchFamily="18" charset="0"/>
                        <a:cs typeface="Times New Roman" pitchFamily="18" charset="0"/>
                      </a:endParaRPr>
                    </a:p>
                  </a:txBody>
                  <a:tcPr/>
                </a:tc>
                <a:tc>
                  <a:txBody>
                    <a:bodyPr/>
                    <a:lstStyle/>
                    <a:p>
                      <a:pPr algn="ctr"/>
                      <a:r>
                        <a:rPr lang="kk-KZ" sz="1600" dirty="0" smtClean="0">
                          <a:solidFill>
                            <a:srgbClr val="FF0000"/>
                          </a:solidFill>
                        </a:rPr>
                        <a:t>2018</a:t>
                      </a:r>
                      <a:endParaRPr lang="ru-RU" sz="1600" b="1" dirty="0">
                        <a:solidFill>
                          <a:srgbClr val="FF0000"/>
                        </a:solidFill>
                        <a:latin typeface="Times New Roman" pitchFamily="18" charset="0"/>
                        <a:cs typeface="Times New Roman" pitchFamily="18" charset="0"/>
                      </a:endParaRPr>
                    </a:p>
                  </a:txBody>
                  <a:tcPr/>
                </a:tc>
                <a:tc>
                  <a:txBody>
                    <a:bodyPr/>
                    <a:lstStyle/>
                    <a:p>
                      <a:pPr algn="ctr"/>
                      <a:r>
                        <a:rPr lang="kk-KZ" sz="1600" dirty="0" smtClean="0"/>
                        <a:t>2017</a:t>
                      </a:r>
                      <a:endParaRPr lang="ru-RU" sz="1600" b="1" dirty="0">
                        <a:solidFill>
                          <a:srgbClr val="7030A0"/>
                        </a:solidFill>
                        <a:latin typeface="Times New Roman" pitchFamily="18" charset="0"/>
                        <a:cs typeface="Times New Roman" pitchFamily="18" charset="0"/>
                      </a:endParaRPr>
                    </a:p>
                  </a:txBody>
                  <a:tcPr/>
                </a:tc>
                <a:tc>
                  <a:txBody>
                    <a:bodyPr/>
                    <a:lstStyle/>
                    <a:p>
                      <a:pPr algn="ctr"/>
                      <a:r>
                        <a:rPr lang="kk-KZ" sz="1600" dirty="0" smtClean="0">
                          <a:solidFill>
                            <a:srgbClr val="FF0000"/>
                          </a:solidFill>
                        </a:rPr>
                        <a:t>2018</a:t>
                      </a:r>
                      <a:endParaRPr lang="ru-RU" sz="1600" b="1" dirty="0">
                        <a:solidFill>
                          <a:srgbClr val="FF0000"/>
                        </a:solidFill>
                        <a:latin typeface="Times New Roman" pitchFamily="18" charset="0"/>
                        <a:cs typeface="Times New Roman" pitchFamily="18" charset="0"/>
                      </a:endParaRPr>
                    </a:p>
                  </a:txBody>
                  <a:tcPr/>
                </a:tc>
                <a:tc>
                  <a:txBody>
                    <a:bodyPr/>
                    <a:lstStyle/>
                    <a:p>
                      <a:pPr algn="ctr"/>
                      <a:r>
                        <a:rPr lang="kk-KZ" sz="1600" dirty="0" smtClean="0"/>
                        <a:t>2017</a:t>
                      </a:r>
                      <a:endParaRPr lang="ru-RU" sz="1600" b="1" dirty="0">
                        <a:solidFill>
                          <a:srgbClr val="7030A0"/>
                        </a:solidFill>
                        <a:latin typeface="Times New Roman" pitchFamily="18" charset="0"/>
                        <a:cs typeface="Times New Roman" pitchFamily="18" charset="0"/>
                      </a:endParaRPr>
                    </a:p>
                  </a:txBody>
                  <a:tcPr/>
                </a:tc>
                <a:tc>
                  <a:txBody>
                    <a:bodyPr/>
                    <a:lstStyle/>
                    <a:p>
                      <a:pPr algn="ctr"/>
                      <a:r>
                        <a:rPr lang="kk-KZ" sz="1600" dirty="0" smtClean="0">
                          <a:solidFill>
                            <a:srgbClr val="FF0000"/>
                          </a:solidFill>
                        </a:rPr>
                        <a:t>2018</a:t>
                      </a:r>
                      <a:endParaRPr lang="ru-RU" sz="1600" b="1" dirty="0">
                        <a:solidFill>
                          <a:srgbClr val="FF0000"/>
                        </a:solidFill>
                        <a:latin typeface="Times New Roman" pitchFamily="18" charset="0"/>
                        <a:cs typeface="Times New Roman" pitchFamily="18" charset="0"/>
                      </a:endParaRPr>
                    </a:p>
                  </a:txBody>
                  <a:tcPr/>
                </a:tc>
                <a:tc>
                  <a:txBody>
                    <a:bodyPr/>
                    <a:lstStyle/>
                    <a:p>
                      <a:pPr algn="ctr"/>
                      <a:r>
                        <a:rPr lang="kk-KZ" sz="1600" dirty="0" smtClean="0"/>
                        <a:t>2017</a:t>
                      </a:r>
                      <a:endParaRPr lang="ru-RU" sz="1600" b="1" dirty="0">
                        <a:solidFill>
                          <a:srgbClr val="7030A0"/>
                        </a:solidFill>
                        <a:latin typeface="Times New Roman" pitchFamily="18" charset="0"/>
                        <a:cs typeface="Times New Roman" pitchFamily="18" charset="0"/>
                      </a:endParaRPr>
                    </a:p>
                  </a:txBody>
                  <a:tcPr/>
                </a:tc>
                <a:tc>
                  <a:txBody>
                    <a:bodyPr/>
                    <a:lstStyle/>
                    <a:p>
                      <a:pPr algn="ctr"/>
                      <a:r>
                        <a:rPr lang="kk-KZ" sz="1600" dirty="0" smtClean="0">
                          <a:solidFill>
                            <a:srgbClr val="FF0000"/>
                          </a:solidFill>
                        </a:rPr>
                        <a:t>2018</a:t>
                      </a:r>
                      <a:endParaRPr lang="ru-RU" sz="1600" b="1" dirty="0">
                        <a:solidFill>
                          <a:srgbClr val="FF0000"/>
                        </a:solidFill>
                        <a:latin typeface="Times New Roman" pitchFamily="18" charset="0"/>
                        <a:cs typeface="Times New Roman" pitchFamily="18" charset="0"/>
                      </a:endParaRPr>
                    </a:p>
                  </a:txBody>
                  <a:tcPr/>
                </a:tc>
              </a:tr>
              <a:tr h="446851">
                <a:tc>
                  <a:txBody>
                    <a:bodyPr/>
                    <a:lstStyle/>
                    <a:p>
                      <a:pPr algn="ctr"/>
                      <a:r>
                        <a:rPr lang="kk-KZ" sz="1400" dirty="0" smtClean="0"/>
                        <a:t>Хирургия №1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1349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1316</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1427</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1381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74,3</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73,4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0,6(9)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1,0(14)</a:t>
                      </a:r>
                      <a:endParaRPr lang="ru-RU" sz="1400" b="1" dirty="0">
                        <a:solidFill>
                          <a:srgbClr val="FF0000"/>
                        </a:solidFill>
                        <a:latin typeface="Times New Roman" pitchFamily="18" charset="0"/>
                        <a:cs typeface="Times New Roman" pitchFamily="18" charset="0"/>
                      </a:endParaRPr>
                    </a:p>
                  </a:txBody>
                  <a:tcPr/>
                </a:tc>
              </a:tr>
              <a:tr h="648965">
                <a:tc>
                  <a:txBody>
                    <a:bodyPr/>
                    <a:lstStyle/>
                    <a:p>
                      <a:pPr algn="ctr"/>
                      <a:r>
                        <a:rPr lang="kk-KZ" sz="1400" dirty="0" smtClean="0"/>
                        <a:t>Хирургия №2</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649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528</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679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554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84,1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81,7</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1,3(11)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1,5(16)</a:t>
                      </a:r>
                      <a:endParaRPr lang="ru-RU" sz="1400" b="1" dirty="0">
                        <a:solidFill>
                          <a:srgbClr val="FF0000"/>
                        </a:solidFill>
                        <a:latin typeface="Times New Roman" pitchFamily="18" charset="0"/>
                        <a:cs typeface="Times New Roman" pitchFamily="18" charset="0"/>
                      </a:endParaRPr>
                    </a:p>
                  </a:txBody>
                  <a:tcPr/>
                </a:tc>
              </a:tr>
              <a:tr h="446851">
                <a:tc>
                  <a:txBody>
                    <a:bodyPr/>
                    <a:lstStyle/>
                    <a:p>
                      <a:pPr algn="ctr"/>
                      <a:r>
                        <a:rPr lang="kk-KZ" sz="1400" dirty="0" smtClean="0"/>
                        <a:t>Уронефрология</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428</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334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464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354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34,7</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29,9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0,2(1)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0,6(2)</a:t>
                      </a:r>
                      <a:endParaRPr lang="ru-RU" sz="1400" b="1" dirty="0">
                        <a:solidFill>
                          <a:srgbClr val="FF0000"/>
                        </a:solidFill>
                        <a:latin typeface="Times New Roman" pitchFamily="18" charset="0"/>
                        <a:cs typeface="Times New Roman" pitchFamily="18" charset="0"/>
                      </a:endParaRPr>
                    </a:p>
                  </a:txBody>
                  <a:tcPr/>
                </a:tc>
              </a:tr>
              <a:tr h="446851">
                <a:tc>
                  <a:txBody>
                    <a:bodyPr/>
                    <a:lstStyle/>
                    <a:p>
                      <a:pPr algn="ctr"/>
                      <a:r>
                        <a:rPr lang="kk-KZ" sz="1400" dirty="0" smtClean="0"/>
                        <a:t>ЛОР</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291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500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292</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501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71,0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82,5</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a:t>
                      </a:r>
                      <a:endParaRPr lang="ru-RU" sz="1400" b="1" dirty="0">
                        <a:solidFill>
                          <a:srgbClr val="FF0000"/>
                        </a:solidFill>
                        <a:latin typeface="Times New Roman" pitchFamily="18" charset="0"/>
                        <a:cs typeface="Times New Roman" pitchFamily="18" charset="0"/>
                      </a:endParaRPr>
                    </a:p>
                  </a:txBody>
                  <a:tcPr/>
                </a:tc>
              </a:tr>
              <a:tr h="446851">
                <a:tc>
                  <a:txBody>
                    <a:bodyPr/>
                    <a:lstStyle/>
                    <a:p>
                      <a:pPr algn="ctr"/>
                      <a:r>
                        <a:rPr lang="kk-KZ" sz="1400" dirty="0" smtClean="0"/>
                        <a:t>Гинекология</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830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834</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833</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841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72,2</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68,1</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0</a:t>
                      </a:r>
                      <a:endParaRPr lang="ru-RU" sz="1400" b="1" dirty="0">
                        <a:solidFill>
                          <a:srgbClr val="FF0000"/>
                        </a:solidFill>
                        <a:latin typeface="Times New Roman" pitchFamily="18" charset="0"/>
                        <a:cs typeface="Times New Roman" pitchFamily="18" charset="0"/>
                      </a:endParaRPr>
                    </a:p>
                  </a:txBody>
                  <a:tcPr/>
                </a:tc>
              </a:tr>
              <a:tr h="446851">
                <a:tc>
                  <a:txBody>
                    <a:bodyPr/>
                    <a:lstStyle/>
                    <a:p>
                      <a:pPr algn="ctr"/>
                      <a:r>
                        <a:rPr lang="kk-KZ" sz="1400" dirty="0" smtClean="0"/>
                        <a:t>Нейро</a:t>
                      </a:r>
                      <a:r>
                        <a:rPr lang="en-US" sz="1400" dirty="0" smtClean="0"/>
                        <a:t>-</a:t>
                      </a:r>
                      <a:r>
                        <a:rPr lang="kk-KZ" sz="1400" dirty="0" smtClean="0"/>
                        <a:t>травматология</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653</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563</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659</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568</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en-US" sz="1400" b="1" dirty="0" smtClean="0"/>
                        <a:t>49</a:t>
                      </a:r>
                      <a:r>
                        <a:rPr lang="kk-KZ" sz="1400" b="1" dirty="0" smtClean="0"/>
                        <a:t>,</a:t>
                      </a:r>
                      <a:r>
                        <a:rPr lang="en-US" sz="1400" b="1" dirty="0" smtClean="0"/>
                        <a:t>8</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44,8</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7(10)</a:t>
                      </a:r>
                      <a:endParaRPr lang="ru-RU" sz="1400" b="1" dirty="0">
                        <a:solidFill>
                          <a:srgbClr val="FF0000"/>
                        </a:solidFill>
                        <a:latin typeface="Times New Roman" pitchFamily="18" charset="0"/>
                        <a:cs typeface="Times New Roman" pitchFamily="18" charset="0"/>
                      </a:endParaRPr>
                    </a:p>
                  </a:txBody>
                  <a:tcPr/>
                </a:tc>
                <a:tc>
                  <a:txBody>
                    <a:bodyPr/>
                    <a:lstStyle/>
                    <a:p>
                      <a:pPr algn="ctr"/>
                      <a:r>
                        <a:rPr lang="kk-KZ" sz="1400" b="1" dirty="0" smtClean="0"/>
                        <a:t>2,6(15)</a:t>
                      </a:r>
                      <a:endParaRPr lang="ru-RU" sz="1400" b="1" dirty="0">
                        <a:solidFill>
                          <a:srgbClr val="FF0000"/>
                        </a:solidFill>
                        <a:latin typeface="Times New Roman" pitchFamily="18" charset="0"/>
                        <a:cs typeface="Times New Roman" pitchFamily="18" charset="0"/>
                      </a:endParaRPr>
                    </a:p>
                  </a:txBody>
                  <a:tcPr/>
                </a:tc>
              </a:tr>
              <a:tr h="844732">
                <a:tc>
                  <a:txBody>
                    <a:bodyPr/>
                    <a:lstStyle/>
                    <a:p>
                      <a:pPr algn="ctr"/>
                      <a:r>
                        <a:rPr lang="kk-KZ" sz="2000" dirty="0" smtClean="0"/>
                        <a:t>Барлығы</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4200</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4075</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4354</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4199</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63,5</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2000" b="1" dirty="0" smtClean="0"/>
                        <a:t>61,3</a:t>
                      </a:r>
                      <a:endParaRPr lang="ru-RU" sz="2000" b="1" dirty="0">
                        <a:solidFill>
                          <a:srgbClr val="FF0000"/>
                        </a:solidFill>
                        <a:latin typeface="Times New Roman" pitchFamily="18" charset="0"/>
                        <a:cs typeface="Times New Roman" pitchFamily="18" charset="0"/>
                      </a:endParaRPr>
                    </a:p>
                  </a:txBody>
                  <a:tcPr/>
                </a:tc>
                <a:tc>
                  <a:txBody>
                    <a:bodyPr/>
                    <a:lstStyle/>
                    <a:p>
                      <a:pPr algn="ctr"/>
                      <a:r>
                        <a:rPr lang="kk-KZ" sz="1600" b="1" dirty="0" smtClean="0"/>
                        <a:t>0,7(34)</a:t>
                      </a:r>
                      <a:endParaRPr lang="ru-RU" sz="1600" b="1" dirty="0">
                        <a:solidFill>
                          <a:srgbClr val="FF0000"/>
                        </a:solidFill>
                        <a:latin typeface="Times New Roman" pitchFamily="18" charset="0"/>
                        <a:cs typeface="Times New Roman" pitchFamily="18" charset="0"/>
                      </a:endParaRPr>
                    </a:p>
                  </a:txBody>
                  <a:tcPr/>
                </a:tc>
                <a:tc>
                  <a:txBody>
                    <a:bodyPr/>
                    <a:lstStyle/>
                    <a:p>
                      <a:pPr algn="ctr"/>
                      <a:r>
                        <a:rPr lang="kk-KZ" sz="1600" b="1" dirty="0" smtClean="0"/>
                        <a:t>1,1(47)</a:t>
                      </a:r>
                      <a:endParaRPr lang="ru-RU" sz="1600" b="1" dirty="0">
                        <a:solidFill>
                          <a:srgbClr val="FF0000"/>
                        </a:solidFill>
                        <a:latin typeface="Times New Roman" pitchFamily="18" charset="0"/>
                        <a:cs typeface="Times New Roman" pitchFamily="18" charset="0"/>
                      </a:endParaRPr>
                    </a:p>
                  </a:txBody>
                  <a:tcPr/>
                </a:tc>
              </a:tr>
            </a:tbl>
          </a:graphicData>
        </a:graphic>
      </p:graphicFrame>
    </p:spTree>
  </p:cSld>
  <p:clrMapOvr>
    <a:masterClrMapping/>
  </p:clrMapOvr>
  <p:transition>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1143000"/>
          </a:xfrm>
        </p:spPr>
        <p:txBody>
          <a:bodyPr/>
          <a:lstStyle/>
          <a:p>
            <a:pPr algn="ctr"/>
            <a:r>
              <a:rPr lang="ru-RU" sz="32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Аппараттар</a:t>
            </a:r>
            <a:r>
              <a:rPr lang="ru-RU" sz="32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kk-KZ" sz="32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қолданылып жасалған оталар</a:t>
            </a:r>
            <a:endParaRPr lang="ru-RU" sz="320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3595255989"/>
              </p:ext>
            </p:extLst>
          </p:nvPr>
        </p:nvGraphicFramePr>
        <p:xfrm>
          <a:off x="0" y="1196755"/>
          <a:ext cx="9144000" cy="5577109"/>
        </p:xfrm>
        <a:graphic>
          <a:graphicData uri="http://schemas.openxmlformats.org/drawingml/2006/table">
            <a:tbl>
              <a:tblPr>
                <a:tableStyleId>{C4B1156A-380E-4F78-BDF5-A606A8083BF9}</a:tableStyleId>
              </a:tblPr>
              <a:tblGrid>
                <a:gridCol w="2915816"/>
                <a:gridCol w="1656184"/>
                <a:gridCol w="1224136"/>
                <a:gridCol w="1749721"/>
                <a:gridCol w="1598143"/>
              </a:tblGrid>
              <a:tr h="660791">
                <a:tc rowSpan="2">
                  <a:txBody>
                    <a:bodyPr/>
                    <a:lstStyle/>
                    <a:p>
                      <a:pPr algn="ctr" rtl="0" fontAlgn="ctr"/>
                      <a:endParaRPr lang="ru-RU" sz="1050" b="0" i="0" u="none" strike="noStrike" dirty="0">
                        <a:solidFill>
                          <a:srgbClr val="000000"/>
                        </a:solidFill>
                        <a:effectLst/>
                        <a:latin typeface="Times New Roman" panose="02020603050405020304" pitchFamily="18" charset="0"/>
                      </a:endParaRPr>
                    </a:p>
                  </a:txBody>
                  <a:tcPr marL="8958" marR="8958" marT="8958" marB="0" anchor="ctr"/>
                </a:tc>
                <a:tc rowSpan="2">
                  <a:txBody>
                    <a:bodyPr/>
                    <a:lstStyle/>
                    <a:p>
                      <a:pPr algn="ctr" rtl="0" fontAlgn="ctr"/>
                      <a:r>
                        <a:rPr lang="ru-RU" sz="1600" b="1" i="0" u="none" strike="noStrike" dirty="0" err="1" smtClean="0">
                          <a:solidFill>
                            <a:srgbClr val="000000"/>
                          </a:solidFill>
                          <a:effectLst/>
                          <a:latin typeface="Times New Roman" panose="02020603050405020304" pitchFamily="18" charset="0"/>
                        </a:rPr>
                        <a:t>Ота</a:t>
                      </a:r>
                      <a:r>
                        <a:rPr lang="ru-RU" sz="1600" b="1" i="0" u="none" strike="noStrike" baseline="0" dirty="0" smtClean="0">
                          <a:solidFill>
                            <a:srgbClr val="000000"/>
                          </a:solidFill>
                          <a:effectLst/>
                          <a:latin typeface="Times New Roman" panose="02020603050405020304" pitchFamily="18" charset="0"/>
                        </a:rPr>
                        <a:t> саны</a:t>
                      </a:r>
                      <a:endParaRPr lang="ru-RU" sz="1600" b="1" i="0" u="none" strike="noStrike" dirty="0">
                        <a:solidFill>
                          <a:srgbClr val="000000"/>
                        </a:solidFill>
                        <a:effectLst/>
                        <a:latin typeface="Times New Roman" panose="02020603050405020304" pitchFamily="18" charset="0"/>
                      </a:endParaRPr>
                    </a:p>
                  </a:txBody>
                  <a:tcPr marL="8409" marR="8409" marT="8409" marB="0" anchor="ctr"/>
                </a:tc>
                <a:tc gridSpan="3">
                  <a:txBody>
                    <a:bodyPr/>
                    <a:lstStyle/>
                    <a:p>
                      <a:pPr algn="ctr" rtl="0" fontAlgn="ctr"/>
                      <a:r>
                        <a:rPr lang="ru-RU" sz="1200" b="1" i="0" u="none" strike="noStrike" dirty="0" err="1" smtClean="0">
                          <a:solidFill>
                            <a:srgbClr val="000000"/>
                          </a:solidFill>
                          <a:effectLst/>
                          <a:latin typeface="Times New Roman" panose="02020603050405020304" pitchFamily="18" charset="0"/>
                        </a:rPr>
                        <a:t>Аппараттар</a:t>
                      </a:r>
                      <a:r>
                        <a:rPr lang="ru-RU" sz="1200" b="1" i="0" u="none" strike="noStrike" dirty="0" smtClean="0">
                          <a:solidFill>
                            <a:srgbClr val="000000"/>
                          </a:solidFill>
                          <a:effectLst/>
                          <a:latin typeface="Times New Roman" panose="02020603050405020304" pitchFamily="18" charset="0"/>
                        </a:rPr>
                        <a:t> </a:t>
                      </a:r>
                      <a:r>
                        <a:rPr lang="ru-RU" sz="1200" b="1" i="0" u="none" strike="noStrike" dirty="0" err="1" smtClean="0">
                          <a:solidFill>
                            <a:srgbClr val="000000"/>
                          </a:solidFill>
                          <a:effectLst/>
                          <a:latin typeface="Times New Roman" panose="02020603050405020304" pitchFamily="18" charset="0"/>
                        </a:rPr>
                        <a:t>қолданылып</a:t>
                      </a:r>
                      <a:r>
                        <a:rPr lang="ru-RU" sz="1200" b="1" i="0" u="none" strike="noStrike" baseline="0" dirty="0" smtClean="0">
                          <a:solidFill>
                            <a:srgbClr val="000000"/>
                          </a:solidFill>
                          <a:effectLst/>
                          <a:latin typeface="Times New Roman" panose="02020603050405020304" pitchFamily="18" charset="0"/>
                        </a:rPr>
                        <a:t> </a:t>
                      </a:r>
                      <a:r>
                        <a:rPr lang="ru-RU" sz="1200" b="1" i="0" u="none" strike="noStrike" baseline="0" dirty="0" err="1" smtClean="0">
                          <a:solidFill>
                            <a:srgbClr val="000000"/>
                          </a:solidFill>
                          <a:effectLst/>
                          <a:latin typeface="Times New Roman" panose="02020603050405020304" pitchFamily="18" charset="0"/>
                        </a:rPr>
                        <a:t>жасалған</a:t>
                      </a:r>
                      <a:r>
                        <a:rPr lang="ru-RU" sz="1200" b="1" i="0" u="none" strike="noStrike" baseline="0" dirty="0" smtClean="0">
                          <a:solidFill>
                            <a:srgbClr val="000000"/>
                          </a:solidFill>
                          <a:effectLst/>
                          <a:latin typeface="Times New Roman" panose="02020603050405020304" pitchFamily="18" charset="0"/>
                        </a:rPr>
                        <a:t> </a:t>
                      </a:r>
                      <a:r>
                        <a:rPr lang="ru-RU" sz="1200" b="1" i="0" u="none" strike="noStrike" baseline="0" dirty="0" err="1" smtClean="0">
                          <a:solidFill>
                            <a:srgbClr val="000000"/>
                          </a:solidFill>
                          <a:effectLst/>
                          <a:latin typeface="Times New Roman" panose="02020603050405020304" pitchFamily="18" charset="0"/>
                        </a:rPr>
                        <a:t>оталар</a:t>
                      </a:r>
                      <a:endParaRPr lang="ru-RU" sz="1200" b="1" i="0" u="none" strike="noStrike" dirty="0">
                        <a:solidFill>
                          <a:srgbClr val="000000"/>
                        </a:solidFill>
                        <a:effectLst/>
                        <a:latin typeface="Times New Roman" panose="02020603050405020304" pitchFamily="18" charset="0"/>
                      </a:endParaRPr>
                    </a:p>
                  </a:txBody>
                  <a:tcPr marL="8958" marR="8958" marT="8958" marB="0" anchor="ctr"/>
                </a:tc>
                <a:tc hMerge="1">
                  <a:txBody>
                    <a:bodyPr/>
                    <a:lstStyle/>
                    <a:p>
                      <a:endParaRPr lang="ru-RU"/>
                    </a:p>
                  </a:txBody>
                  <a:tcPr/>
                </a:tc>
                <a:tc hMerge="1">
                  <a:txBody>
                    <a:bodyPr/>
                    <a:lstStyle/>
                    <a:p>
                      <a:endParaRPr lang="ru-RU"/>
                    </a:p>
                  </a:txBody>
                  <a:tcPr/>
                </a:tc>
              </a:tr>
              <a:tr h="1423393">
                <a:tc vMerge="1">
                  <a:txBody>
                    <a:bodyPr/>
                    <a:lstStyle/>
                    <a:p>
                      <a:endParaRPr lang="ru-RU"/>
                    </a:p>
                  </a:txBody>
                  <a:tcPr/>
                </a:tc>
                <a:tc vMerge="1">
                  <a:txBody>
                    <a:bodyPr/>
                    <a:lstStyle/>
                    <a:p>
                      <a:endParaRPr lang="ru-RU"/>
                    </a:p>
                  </a:txBody>
                  <a:tcPr/>
                </a:tc>
                <a:tc>
                  <a:txBody>
                    <a:bodyPr/>
                    <a:lstStyle/>
                    <a:p>
                      <a:pPr algn="ctr" rtl="0" fontAlgn="ctr"/>
                      <a:r>
                        <a:rPr lang="ru-RU" sz="1400" b="1" u="none" strike="noStrike" dirty="0">
                          <a:effectLst/>
                          <a:latin typeface="Times New Roman" pitchFamily="18" charset="0"/>
                          <a:cs typeface="Times New Roman" pitchFamily="18" charset="0"/>
                        </a:rPr>
                        <a:t>МИКРОСКОПИЧЕСКАЯ</a:t>
                      </a:r>
                      <a:endParaRPr lang="ru-RU" sz="1400" b="1" i="0" u="none" strike="noStrike" dirty="0">
                        <a:solidFill>
                          <a:srgbClr val="000000"/>
                        </a:solidFill>
                        <a:effectLst/>
                        <a:latin typeface="Times New Roman" pitchFamily="18" charset="0"/>
                        <a:cs typeface="Times New Roman" pitchFamily="18" charset="0"/>
                      </a:endParaRPr>
                    </a:p>
                  </a:txBody>
                  <a:tcPr marL="8958" marR="8958" marT="8958" marB="0" anchor="ctr"/>
                </a:tc>
                <a:tc>
                  <a:txBody>
                    <a:bodyPr/>
                    <a:lstStyle/>
                    <a:p>
                      <a:pPr algn="ctr" rtl="0" fontAlgn="ctr"/>
                      <a:r>
                        <a:rPr lang="ru-RU" sz="1400" b="1" u="none" strike="noStrike" dirty="0">
                          <a:effectLst/>
                          <a:latin typeface="Times New Roman" pitchFamily="18" charset="0"/>
                          <a:cs typeface="Times New Roman" pitchFamily="18" charset="0"/>
                        </a:rPr>
                        <a:t>ЭНДОСКОПИЧЕСКАЯ</a:t>
                      </a:r>
                      <a:endParaRPr lang="ru-RU" sz="1400" b="1" i="0" u="none" strike="noStrike" dirty="0">
                        <a:solidFill>
                          <a:srgbClr val="000000"/>
                        </a:solidFill>
                        <a:effectLst/>
                        <a:latin typeface="Times New Roman" pitchFamily="18" charset="0"/>
                        <a:cs typeface="Times New Roman" pitchFamily="18" charset="0"/>
                      </a:endParaRPr>
                    </a:p>
                  </a:txBody>
                  <a:tcPr marL="8958" marR="8958" marT="8958" marB="0" anchor="ctr"/>
                </a:tc>
                <a:tc>
                  <a:txBody>
                    <a:bodyPr/>
                    <a:lstStyle/>
                    <a:p>
                      <a:pPr algn="ctr" rtl="0" fontAlgn="ctr"/>
                      <a:r>
                        <a:rPr lang="ru-RU" sz="1400" b="1" u="none" strike="noStrike" dirty="0">
                          <a:effectLst/>
                          <a:latin typeface="Times New Roman" pitchFamily="18" charset="0"/>
                          <a:cs typeface="Times New Roman" pitchFamily="18" charset="0"/>
                        </a:rPr>
                        <a:t>РЕНТГЕН-АНГИОГРАФИЧЕСКАЯ</a:t>
                      </a:r>
                      <a:endParaRPr lang="ru-RU" sz="1400" b="1" i="0" u="none" strike="noStrike" dirty="0">
                        <a:solidFill>
                          <a:srgbClr val="000000"/>
                        </a:solidFill>
                        <a:effectLst/>
                        <a:latin typeface="Times New Roman" pitchFamily="18" charset="0"/>
                        <a:cs typeface="Times New Roman" pitchFamily="18" charset="0"/>
                      </a:endParaRPr>
                    </a:p>
                  </a:txBody>
                  <a:tcPr marL="8958" marR="8958" marT="8958" marB="0" anchor="ctr"/>
                </a:tc>
              </a:tr>
              <a:tr h="347537">
                <a:tc>
                  <a:txBody>
                    <a:bodyPr/>
                    <a:lstStyle/>
                    <a:p>
                      <a:pPr algn="ctr" rtl="0" fontAlgn="ctr"/>
                      <a:r>
                        <a:rPr lang="ru-RU" sz="1400" b="1" i="0" u="none" strike="noStrike" dirty="0">
                          <a:solidFill>
                            <a:srgbClr val="000000"/>
                          </a:solidFill>
                          <a:latin typeface="Times New Roman"/>
                        </a:rPr>
                        <a:t>Отделение гнойной хирургии</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554(672)</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31(43)</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smtClean="0">
                          <a:solidFill>
                            <a:srgbClr val="000000"/>
                          </a:solidFill>
                          <a:latin typeface="Times New Roman"/>
                        </a:rPr>
                        <a:t>14(2</a:t>
                      </a:r>
                      <a:endParaRPr lang="ru-RU" sz="1400" b="1" i="0" u="none" strike="noStrike" dirty="0">
                        <a:solidFill>
                          <a:srgbClr val="000000"/>
                        </a:solidFill>
                        <a:latin typeface="Times New Roman"/>
                      </a:endParaRPr>
                    </a:p>
                  </a:txBody>
                  <a:tcPr marL="9525" marR="9525" marT="9525" marB="0" anchor="ctr"/>
                </a:tc>
              </a:tr>
              <a:tr h="331740">
                <a:tc>
                  <a:txBody>
                    <a:bodyPr/>
                    <a:lstStyle/>
                    <a:p>
                      <a:pPr algn="ctr" rtl="0" fontAlgn="ctr"/>
                      <a:r>
                        <a:rPr lang="ru-RU" sz="1400" b="1" i="0" u="none" strike="noStrike" dirty="0" err="1">
                          <a:solidFill>
                            <a:srgbClr val="000000"/>
                          </a:solidFill>
                          <a:latin typeface="Times New Roman"/>
                        </a:rPr>
                        <a:t>Нейро-инсультный</a:t>
                      </a:r>
                      <a:r>
                        <a:rPr lang="ru-RU" sz="1400" b="1" i="0" u="none" strike="noStrike" dirty="0">
                          <a:solidFill>
                            <a:srgbClr val="000000"/>
                          </a:solidFill>
                          <a:latin typeface="Times New Roman"/>
                        </a:rPr>
                        <a:t> центр</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349(274)</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a:solidFill>
                            <a:srgbClr val="000000"/>
                          </a:solidFill>
                          <a:latin typeface="Times New Roman"/>
                        </a:rPr>
                        <a:t>0</a:t>
                      </a:r>
                    </a:p>
                  </a:txBody>
                  <a:tcPr marL="9525" marR="9525" marT="9525" marB="0" anchor="ctr"/>
                </a:tc>
                <a:tc>
                  <a:txBody>
                    <a:bodyPr/>
                    <a:lstStyle/>
                    <a:p>
                      <a:pPr algn="ctr" rtl="0" fontAlgn="ctr"/>
                      <a:r>
                        <a:rPr lang="ru-RU" sz="1400" b="1" i="0" u="none" strike="noStrike">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320(267</a:t>
                      </a:r>
                      <a:r>
                        <a:rPr lang="kk-KZ" sz="1400" b="1" i="0" u="none" strike="noStrike" dirty="0" smtClean="0">
                          <a:solidFill>
                            <a:srgbClr val="000000"/>
                          </a:solidFill>
                          <a:latin typeface="Times New Roman"/>
                        </a:rPr>
                        <a:t>)</a:t>
                      </a:r>
                      <a:endParaRPr lang="ru-RU" sz="1400" b="1" i="0" u="none" strike="noStrike" dirty="0">
                        <a:solidFill>
                          <a:srgbClr val="000000"/>
                        </a:solidFill>
                        <a:latin typeface="Times New Roman"/>
                      </a:endParaRPr>
                    </a:p>
                  </a:txBody>
                  <a:tcPr marL="9525" marR="9525" marT="9525" marB="0" anchor="ctr"/>
                </a:tc>
              </a:tr>
              <a:tr h="374109">
                <a:tc>
                  <a:txBody>
                    <a:bodyPr/>
                    <a:lstStyle/>
                    <a:p>
                      <a:pPr algn="ctr" rtl="0" fontAlgn="ctr"/>
                      <a:r>
                        <a:rPr lang="ru-RU" sz="1400" b="1" i="0" u="none" strike="noStrike" dirty="0">
                          <a:solidFill>
                            <a:srgbClr val="000000"/>
                          </a:solidFill>
                          <a:latin typeface="Times New Roman"/>
                        </a:rPr>
                        <a:t>Отделение общей хирургии</a:t>
                      </a:r>
                    </a:p>
                  </a:txBody>
                  <a:tcPr marL="9525" marR="9525" marT="9525" marB="0" anchor="ctr"/>
                </a:tc>
                <a:tc>
                  <a:txBody>
                    <a:bodyPr/>
                    <a:lstStyle/>
                    <a:p>
                      <a:pPr algn="ctr" rtl="0" fontAlgn="ctr"/>
                      <a:r>
                        <a:rPr lang="ru-RU" sz="1400" b="1" i="0" u="none" strike="noStrike" dirty="0">
                          <a:solidFill>
                            <a:srgbClr val="000000"/>
                          </a:solidFill>
                          <a:latin typeface="Times New Roman"/>
                        </a:rPr>
                        <a:t>1 </a:t>
                      </a:r>
                      <a:r>
                        <a:rPr lang="ru-RU" sz="1400" b="1" i="0" u="none" strike="noStrike" dirty="0" smtClean="0">
                          <a:solidFill>
                            <a:srgbClr val="000000"/>
                          </a:solidFill>
                          <a:latin typeface="Times New Roman"/>
                        </a:rPr>
                        <a:t>380(1353)</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926(810)</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smtClean="0">
                          <a:solidFill>
                            <a:srgbClr val="000000"/>
                          </a:solidFill>
                          <a:latin typeface="Times New Roman"/>
                        </a:rPr>
                        <a:t>10</a:t>
                      </a:r>
                      <a:endParaRPr lang="ru-RU" sz="1400" b="1" i="0" u="none" strike="noStrike" dirty="0">
                        <a:solidFill>
                          <a:srgbClr val="000000"/>
                        </a:solidFill>
                        <a:latin typeface="Times New Roman"/>
                      </a:endParaRPr>
                    </a:p>
                  </a:txBody>
                  <a:tcPr marL="9525" marR="9525" marT="9525" marB="0" anchor="ctr"/>
                </a:tc>
              </a:tr>
              <a:tr h="315946">
                <a:tc>
                  <a:txBody>
                    <a:bodyPr/>
                    <a:lstStyle/>
                    <a:p>
                      <a:pPr algn="ctr" rtl="0" fontAlgn="ctr"/>
                      <a:r>
                        <a:rPr lang="ru-RU" sz="1400" b="1" i="0" u="none" strike="noStrike" dirty="0" err="1">
                          <a:solidFill>
                            <a:srgbClr val="000000"/>
                          </a:solidFill>
                          <a:latin typeface="Times New Roman"/>
                        </a:rPr>
                        <a:t>Уро-нефрологическое</a:t>
                      </a:r>
                      <a:r>
                        <a:rPr lang="ru-RU" sz="1400" b="1" i="0" u="none" strike="noStrike" dirty="0">
                          <a:solidFill>
                            <a:srgbClr val="000000"/>
                          </a:solidFill>
                          <a:latin typeface="Times New Roman"/>
                        </a:rPr>
                        <a:t> отделение</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518(592)</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341(367)</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smtClean="0">
                          <a:solidFill>
                            <a:srgbClr val="000000"/>
                          </a:solidFill>
                          <a:latin typeface="Times New Roman"/>
                        </a:rPr>
                        <a:t>5(5)</a:t>
                      </a:r>
                      <a:endParaRPr lang="ru-RU" sz="1400" b="1" i="0" u="none" strike="noStrike" dirty="0">
                        <a:solidFill>
                          <a:srgbClr val="000000"/>
                        </a:solidFill>
                        <a:latin typeface="Times New Roman"/>
                      </a:endParaRPr>
                    </a:p>
                  </a:txBody>
                  <a:tcPr marL="9525" marR="9525" marT="9525" marB="0" anchor="ctr"/>
                </a:tc>
              </a:tr>
              <a:tr h="331740">
                <a:tc>
                  <a:txBody>
                    <a:bodyPr/>
                    <a:lstStyle/>
                    <a:p>
                      <a:pPr algn="ctr" rtl="0" fontAlgn="ctr"/>
                      <a:r>
                        <a:rPr lang="ru-RU" sz="1400" b="1" i="0" u="none" strike="noStrike">
                          <a:solidFill>
                            <a:srgbClr val="000000"/>
                          </a:solidFill>
                          <a:latin typeface="Times New Roman"/>
                        </a:rPr>
                        <a:t>Гинекологическое отделение</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841(833)</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256(268)</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smtClean="0">
                          <a:solidFill>
                            <a:srgbClr val="000000"/>
                          </a:solidFill>
                          <a:latin typeface="Times New Roman"/>
                        </a:rPr>
                        <a:t>17(29)</a:t>
                      </a:r>
                      <a:endParaRPr lang="ru-RU" sz="1400" b="1" i="0" u="none" strike="noStrike" dirty="0">
                        <a:solidFill>
                          <a:srgbClr val="000000"/>
                        </a:solidFill>
                        <a:latin typeface="Times New Roman"/>
                      </a:endParaRPr>
                    </a:p>
                  </a:txBody>
                  <a:tcPr marL="9525" marR="9525" marT="9525" marB="0" anchor="ctr"/>
                </a:tc>
              </a:tr>
              <a:tr h="315946">
                <a:tc>
                  <a:txBody>
                    <a:bodyPr/>
                    <a:lstStyle/>
                    <a:p>
                      <a:pPr algn="ctr" rtl="0" fontAlgn="ctr"/>
                      <a:r>
                        <a:rPr lang="ru-RU" sz="1400" b="1" i="0" u="none" strike="noStrike">
                          <a:solidFill>
                            <a:srgbClr val="000000"/>
                          </a:solidFill>
                          <a:latin typeface="Times New Roman"/>
                        </a:rPr>
                        <a:t>травматология</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286(514)</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a:solidFill>
                            <a:srgbClr val="000000"/>
                          </a:solidFill>
                          <a:latin typeface="Times New Roman"/>
                        </a:rPr>
                        <a:t>0</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1(20)</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a:solidFill>
                            <a:srgbClr val="000000"/>
                          </a:solidFill>
                          <a:latin typeface="Times New Roman"/>
                        </a:rPr>
                        <a:t>0</a:t>
                      </a:r>
                    </a:p>
                  </a:txBody>
                  <a:tcPr marL="9525" marR="9525" marT="9525" marB="0" anchor="ctr"/>
                </a:tc>
              </a:tr>
              <a:tr h="331740">
                <a:tc>
                  <a:txBody>
                    <a:bodyPr/>
                    <a:lstStyle/>
                    <a:p>
                      <a:pPr algn="ctr" rtl="0" fontAlgn="ctr"/>
                      <a:r>
                        <a:rPr lang="ru-RU" sz="1400" b="1" i="0" u="none" strike="noStrike">
                          <a:solidFill>
                            <a:srgbClr val="000000"/>
                          </a:solidFill>
                          <a:latin typeface="Times New Roman"/>
                        </a:rPr>
                        <a:t>нейро-травматология</a:t>
                      </a:r>
                    </a:p>
                  </a:txBody>
                  <a:tcPr marL="9525" marR="9525" marT="9525" marB="0" anchor="ctr"/>
                </a:tc>
                <a:tc>
                  <a:txBody>
                    <a:bodyPr/>
                    <a:lstStyle/>
                    <a:p>
                      <a:pPr algn="ctr" rtl="0" fontAlgn="ctr"/>
                      <a:r>
                        <a:rPr lang="kk-KZ" sz="1400" b="1" i="0" u="none" strike="noStrike" dirty="0" smtClean="0">
                          <a:solidFill>
                            <a:srgbClr val="000000"/>
                          </a:solidFill>
                          <a:latin typeface="Times New Roman"/>
                        </a:rPr>
                        <a:t>334(147)</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smtClean="0">
                          <a:solidFill>
                            <a:srgbClr val="000000"/>
                          </a:solidFill>
                          <a:latin typeface="Times New Roman"/>
                        </a:rPr>
                        <a:t>48(54)</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dirty="0">
                          <a:solidFill>
                            <a:srgbClr val="000000"/>
                          </a:solidFill>
                          <a:latin typeface="Times New Roman"/>
                        </a:rPr>
                        <a:t>1</a:t>
                      </a:r>
                    </a:p>
                  </a:txBody>
                  <a:tcPr marL="9525" marR="9525" marT="9525" marB="0" anchor="ctr"/>
                </a:tc>
                <a:tc>
                  <a:txBody>
                    <a:bodyPr/>
                    <a:lstStyle/>
                    <a:p>
                      <a:pPr algn="ctr" rtl="0" fontAlgn="ctr"/>
                      <a:r>
                        <a:rPr lang="ru-RU" sz="1400" b="1" i="0" u="none" strike="noStrike" dirty="0" smtClean="0">
                          <a:solidFill>
                            <a:srgbClr val="000000"/>
                          </a:solidFill>
                          <a:latin typeface="Times New Roman"/>
                        </a:rPr>
                        <a:t>35(27)</a:t>
                      </a:r>
                      <a:endParaRPr lang="ru-RU" sz="1400" b="1" i="0" u="none" strike="noStrike" dirty="0">
                        <a:solidFill>
                          <a:srgbClr val="000000"/>
                        </a:solidFill>
                        <a:latin typeface="Times New Roman"/>
                      </a:endParaRPr>
                    </a:p>
                  </a:txBody>
                  <a:tcPr marL="9525" marR="9525" marT="9525" marB="0" anchor="ctr"/>
                </a:tc>
              </a:tr>
              <a:tr h="331740">
                <a:tc>
                  <a:txBody>
                    <a:bodyPr/>
                    <a:lstStyle/>
                    <a:p>
                      <a:pPr algn="ctr" rtl="0" fontAlgn="ctr"/>
                      <a:r>
                        <a:rPr lang="ru-RU" sz="1400" b="1" i="0" u="none" strike="noStrike" dirty="0">
                          <a:solidFill>
                            <a:srgbClr val="FF0000"/>
                          </a:solidFill>
                          <a:effectLst/>
                          <a:latin typeface="Times New Roman"/>
                        </a:rPr>
                        <a:t>отоларингология</a:t>
                      </a:r>
                    </a:p>
                  </a:txBody>
                  <a:tcPr marL="9525" marR="9525" marT="9525" marB="0" anchor="ctr"/>
                </a:tc>
                <a:tc>
                  <a:txBody>
                    <a:bodyPr/>
                    <a:lstStyle/>
                    <a:p>
                      <a:pPr algn="ctr" rtl="0" fontAlgn="ctr"/>
                      <a:r>
                        <a:rPr lang="ru-RU" sz="1400" b="1" i="0" u="none" strike="noStrike" dirty="0" smtClean="0">
                          <a:solidFill>
                            <a:srgbClr val="FF0000"/>
                          </a:solidFill>
                          <a:effectLst/>
                          <a:latin typeface="Times New Roman"/>
                        </a:rPr>
                        <a:t>501-11,3%(292-69,8%)</a:t>
                      </a:r>
                      <a:endParaRPr lang="ru-RU" sz="1400" b="1" i="0" u="none" strike="noStrike" dirty="0">
                        <a:solidFill>
                          <a:srgbClr val="FF0000"/>
                        </a:solidFill>
                        <a:effectLst/>
                        <a:latin typeface="Times New Roman"/>
                      </a:endParaRPr>
                    </a:p>
                  </a:txBody>
                  <a:tcPr marL="9525" marR="9525" marT="9525" marB="0" anchor="ctr"/>
                </a:tc>
                <a:tc>
                  <a:txBody>
                    <a:bodyPr/>
                    <a:lstStyle/>
                    <a:p>
                      <a:pPr algn="ctr" rtl="0" fontAlgn="ctr"/>
                      <a:r>
                        <a:rPr lang="ru-RU" sz="1400" b="1" i="0" u="none" strike="noStrike" dirty="0" smtClean="0">
                          <a:solidFill>
                            <a:srgbClr val="FF0000"/>
                          </a:solidFill>
                          <a:effectLst/>
                          <a:latin typeface="Times New Roman"/>
                        </a:rPr>
                        <a:t>36(11)</a:t>
                      </a:r>
                      <a:endParaRPr lang="ru-RU" sz="1400" b="1" i="0" u="none" strike="noStrike" dirty="0">
                        <a:solidFill>
                          <a:srgbClr val="FF0000"/>
                        </a:solidFill>
                        <a:effectLst/>
                        <a:latin typeface="Times New Roman"/>
                      </a:endParaRPr>
                    </a:p>
                  </a:txBody>
                  <a:tcPr marL="9525" marR="9525" marT="9525" marB="0" anchor="ctr"/>
                </a:tc>
                <a:tc>
                  <a:txBody>
                    <a:bodyPr/>
                    <a:lstStyle/>
                    <a:p>
                      <a:pPr algn="ctr" rtl="0" fontAlgn="ctr"/>
                      <a:r>
                        <a:rPr lang="ru-RU" sz="1400" b="1" i="0" u="none" strike="noStrike" dirty="0" smtClean="0">
                          <a:solidFill>
                            <a:srgbClr val="FF0000"/>
                          </a:solidFill>
                          <a:effectLst/>
                          <a:latin typeface="Times New Roman"/>
                        </a:rPr>
                        <a:t>142(8)</a:t>
                      </a:r>
                      <a:endParaRPr lang="ru-RU" sz="1400" b="1" i="0" u="none" strike="noStrike" dirty="0">
                        <a:solidFill>
                          <a:srgbClr val="FF0000"/>
                        </a:solidFill>
                        <a:effectLst/>
                        <a:latin typeface="Times New Roman"/>
                      </a:endParaRPr>
                    </a:p>
                  </a:txBody>
                  <a:tcPr marL="9525" marR="9525" marT="9525" marB="0" anchor="ctr"/>
                </a:tc>
                <a:tc>
                  <a:txBody>
                    <a:bodyPr/>
                    <a:lstStyle/>
                    <a:p>
                      <a:pPr algn="ctr" rtl="0" fontAlgn="ctr"/>
                      <a:r>
                        <a:rPr lang="ru-RU" sz="1400" b="1" i="0" u="none" strike="noStrike" dirty="0">
                          <a:solidFill>
                            <a:srgbClr val="FF0000"/>
                          </a:solidFill>
                          <a:effectLst/>
                          <a:latin typeface="Times New Roman"/>
                        </a:rPr>
                        <a:t>0</a:t>
                      </a:r>
                    </a:p>
                  </a:txBody>
                  <a:tcPr marL="9525" marR="9525" marT="9525" marB="0" anchor="ctr"/>
                </a:tc>
              </a:tr>
              <a:tr h="422378">
                <a:tc>
                  <a:txBody>
                    <a:bodyPr/>
                    <a:lstStyle/>
                    <a:p>
                      <a:pPr algn="ctr" rtl="0" fontAlgn="ctr"/>
                      <a:r>
                        <a:rPr lang="ru-RU" sz="1400" b="1" i="0" u="none" strike="noStrike">
                          <a:solidFill>
                            <a:srgbClr val="000000"/>
                          </a:solidFill>
                          <a:latin typeface="Times New Roman"/>
                        </a:rPr>
                        <a:t>нейрохирургия</a:t>
                      </a:r>
                    </a:p>
                  </a:txBody>
                  <a:tcPr marL="9525" marR="9525" marT="9525" marB="0" anchor="ctr"/>
                </a:tc>
                <a:tc>
                  <a:txBody>
                    <a:bodyPr/>
                    <a:lstStyle/>
                    <a:p>
                      <a:pPr algn="ctr" rtl="0" fontAlgn="ctr"/>
                      <a:r>
                        <a:rPr lang="ru-RU" sz="1400" b="1" i="0" u="none" strike="noStrike">
                          <a:solidFill>
                            <a:srgbClr val="000000"/>
                          </a:solidFill>
                          <a:latin typeface="Times New Roman"/>
                        </a:rPr>
                        <a:t>48</a:t>
                      </a:r>
                    </a:p>
                  </a:txBody>
                  <a:tcPr marL="9525" marR="9525" marT="9525" marB="0" anchor="ctr"/>
                </a:tc>
                <a:tc>
                  <a:txBody>
                    <a:bodyPr/>
                    <a:lstStyle/>
                    <a:p>
                      <a:pPr algn="ctr" rtl="0" fontAlgn="ctr"/>
                      <a:r>
                        <a:rPr lang="ru-RU" sz="1400" b="1" i="0" u="none" strike="noStrike">
                          <a:solidFill>
                            <a:srgbClr val="000000"/>
                          </a:solidFill>
                          <a:latin typeface="Times New Roman"/>
                        </a:rPr>
                        <a:t>11</a:t>
                      </a:r>
                    </a:p>
                  </a:txBody>
                  <a:tcPr marL="9525" marR="9525" marT="9525" marB="0" anchor="ctr"/>
                </a:tc>
                <a:tc>
                  <a:txBody>
                    <a:bodyPr/>
                    <a:lstStyle/>
                    <a:p>
                      <a:pPr algn="ctr" rtl="0" fontAlgn="ctr"/>
                      <a:r>
                        <a:rPr lang="ru-RU" sz="1400" b="1" i="0" u="none" strike="noStrike" dirty="0">
                          <a:solidFill>
                            <a:srgbClr val="000000"/>
                          </a:solidFill>
                          <a:latin typeface="Times New Roman"/>
                        </a:rPr>
                        <a:t>0</a:t>
                      </a:r>
                    </a:p>
                  </a:txBody>
                  <a:tcPr marL="9525" marR="9525" marT="9525" marB="0" anchor="ctr"/>
                </a:tc>
                <a:tc>
                  <a:txBody>
                    <a:bodyPr/>
                    <a:lstStyle/>
                    <a:p>
                      <a:pPr algn="ctr" rtl="0" fontAlgn="ctr"/>
                      <a:r>
                        <a:rPr lang="ru-RU" sz="1400" b="1" i="0" u="none" strike="noStrike" dirty="0">
                          <a:solidFill>
                            <a:srgbClr val="000000"/>
                          </a:solidFill>
                          <a:latin typeface="Times New Roman"/>
                        </a:rPr>
                        <a:t>17</a:t>
                      </a:r>
                    </a:p>
                  </a:txBody>
                  <a:tcPr marL="9525" marR="9525" marT="9525" marB="0" anchor="ctr"/>
                </a:tc>
              </a:tr>
              <a:tr h="285544">
                <a:tc>
                  <a:txBody>
                    <a:bodyPr/>
                    <a:lstStyle/>
                    <a:p>
                      <a:pPr algn="ctr" rtl="0" fontAlgn="ctr"/>
                      <a:r>
                        <a:rPr lang="ru-RU" sz="1800" b="1" i="0" u="none" strike="noStrike" dirty="0">
                          <a:solidFill>
                            <a:srgbClr val="000000"/>
                          </a:solidFill>
                          <a:latin typeface="Times New Roman"/>
                        </a:rPr>
                        <a:t> </a:t>
                      </a:r>
                    </a:p>
                  </a:txBody>
                  <a:tcPr marL="9525" marR="9525" marT="9525" marB="0" anchor="ctr"/>
                </a:tc>
                <a:tc>
                  <a:txBody>
                    <a:bodyPr/>
                    <a:lstStyle/>
                    <a:p>
                      <a:pPr algn="ctr" rtl="0" fontAlgn="ctr"/>
                      <a:r>
                        <a:rPr lang="ru-RU" sz="1400" b="1" i="0" u="none" strike="noStrike" dirty="0">
                          <a:solidFill>
                            <a:srgbClr val="000000"/>
                          </a:solidFill>
                          <a:latin typeface="Times New Roman"/>
                        </a:rPr>
                        <a:t>4 </a:t>
                      </a:r>
                      <a:r>
                        <a:rPr lang="ru-RU" sz="1400" b="1" i="0" u="none" strike="noStrike" dirty="0" smtClean="0">
                          <a:solidFill>
                            <a:srgbClr val="000000"/>
                          </a:solidFill>
                          <a:latin typeface="Times New Roman"/>
                        </a:rPr>
                        <a:t>548(4918)</a:t>
                      </a:r>
                      <a:endParaRPr lang="ru-RU" sz="1400" b="1" i="0" u="none" strike="noStrike" dirty="0">
                        <a:solidFill>
                          <a:srgbClr val="000000"/>
                        </a:solidFill>
                        <a:latin typeface="Times New Roman"/>
                      </a:endParaRPr>
                    </a:p>
                  </a:txBody>
                  <a:tcPr marL="9525" marR="9525" marT="9525" marB="0" anchor="ctr"/>
                </a:tc>
                <a:tc>
                  <a:txBody>
                    <a:bodyPr/>
                    <a:lstStyle/>
                    <a:p>
                      <a:pPr algn="ctr" rtl="0" fontAlgn="ctr"/>
                      <a:r>
                        <a:rPr lang="ru-RU" sz="1400" b="1" i="0" u="none" strike="noStrike">
                          <a:solidFill>
                            <a:srgbClr val="000000"/>
                          </a:solidFill>
                          <a:latin typeface="Times New Roman"/>
                        </a:rPr>
                        <a:t>95</a:t>
                      </a:r>
                    </a:p>
                  </a:txBody>
                  <a:tcPr marL="9525" marR="9525" marT="9525" marB="0" anchor="ctr"/>
                </a:tc>
                <a:tc>
                  <a:txBody>
                    <a:bodyPr/>
                    <a:lstStyle/>
                    <a:p>
                      <a:pPr algn="ctr" rtl="0" fontAlgn="ctr"/>
                      <a:r>
                        <a:rPr lang="ru-RU" sz="1400" b="1" i="0" u="none" strike="noStrike" dirty="0">
                          <a:solidFill>
                            <a:srgbClr val="000000"/>
                          </a:solidFill>
                          <a:latin typeface="Times New Roman"/>
                        </a:rPr>
                        <a:t>1 708</a:t>
                      </a:r>
                    </a:p>
                  </a:txBody>
                  <a:tcPr marL="9525" marR="9525" marT="9525" marB="0" anchor="ctr"/>
                </a:tc>
                <a:tc>
                  <a:txBody>
                    <a:bodyPr/>
                    <a:lstStyle/>
                    <a:p>
                      <a:pPr algn="ctr" rtl="0" fontAlgn="ctr"/>
                      <a:r>
                        <a:rPr lang="ru-RU" sz="1400" b="1" i="0" u="none" strike="noStrike" dirty="0">
                          <a:solidFill>
                            <a:srgbClr val="000000"/>
                          </a:solidFill>
                          <a:latin typeface="Times New Roman"/>
                        </a:rPr>
                        <a:t>308</a:t>
                      </a:r>
                    </a:p>
                  </a:txBody>
                  <a:tcPr marL="9525" marR="9525" marT="9525" marB="0" anchor="ctr"/>
                </a:tc>
              </a:tr>
            </a:tbl>
          </a:graphicData>
        </a:graphic>
      </p:graphicFrame>
    </p:spTree>
    <p:extLst>
      <p:ext uri="{BB962C8B-B14F-4D97-AF65-F5344CB8AC3E}">
        <p14:creationId xmlns:p14="http://schemas.microsoft.com/office/powerpoint/2010/main" xmlns="" val="242788417"/>
      </p:ext>
    </p:extLst>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6707088" cy="1143000"/>
          </a:xfrm>
        </p:spPr>
        <p:txBody>
          <a:bodyPr/>
          <a:lstStyle/>
          <a:p>
            <a:pPr algn="ctr"/>
            <a:r>
              <a:rPr lang="kk-KZ"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Эндоскопиялық бөлімше</a:t>
            </a:r>
            <a:endParaRPr lang="ru-RU"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457200" y="1600200"/>
          <a:ext cx="8229599" cy="4023360"/>
        </p:xfrm>
        <a:graphic>
          <a:graphicData uri="http://schemas.openxmlformats.org/drawingml/2006/table">
            <a:tbl>
              <a:tblPr firstRow="1" bandRow="1">
                <a:tableStyleId>{5C22544A-7EE6-4342-B048-85BDC9FD1C3A}</a:tableStyleId>
              </a:tblPr>
              <a:tblGrid>
                <a:gridCol w="1450504"/>
                <a:gridCol w="900810"/>
                <a:gridCol w="1175657"/>
                <a:gridCol w="1175657"/>
                <a:gridCol w="1175657"/>
                <a:gridCol w="1175657"/>
                <a:gridCol w="1175657"/>
              </a:tblGrid>
              <a:tr h="434908">
                <a:tc rowSpan="2">
                  <a:txBody>
                    <a:bodyPr/>
                    <a:lstStyle/>
                    <a:p>
                      <a:endParaRPr lang="ru-RU" dirty="0"/>
                    </a:p>
                  </a:txBody>
                  <a:tcPr/>
                </a:tc>
                <a:tc rowSpan="2">
                  <a:txBody>
                    <a:bodyPr/>
                    <a:lstStyle/>
                    <a:p>
                      <a:endParaRPr lang="ru-RU"/>
                    </a:p>
                  </a:txBody>
                  <a:tcPr/>
                </a:tc>
                <a:tc gridSpan="5">
                  <a:txBody>
                    <a:bodyPr/>
                    <a:lstStyle/>
                    <a:p>
                      <a:pPr algn="ctr"/>
                      <a:r>
                        <a:rPr lang="kk-KZ" sz="2400" dirty="0" smtClean="0">
                          <a:latin typeface="Times New Roman" pitchFamily="18" charset="0"/>
                          <a:cs typeface="Times New Roman" pitchFamily="18" charset="0"/>
                        </a:rPr>
                        <a:t>Соның</a:t>
                      </a:r>
                      <a:r>
                        <a:rPr lang="kk-KZ" sz="2400" baseline="0" dirty="0" smtClean="0">
                          <a:latin typeface="Times New Roman" pitchFamily="18" charset="0"/>
                          <a:cs typeface="Times New Roman" pitchFamily="18" charset="0"/>
                        </a:rPr>
                        <a:t> ішінде</a:t>
                      </a:r>
                      <a:endParaRPr lang="ru-RU" sz="2400"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hMerge="1">
                  <a:txBody>
                    <a:bodyPr/>
                    <a:lstStyle/>
                    <a:p>
                      <a:endParaRPr lang="ru-RU"/>
                    </a:p>
                  </a:txBody>
                  <a:tcPr>
                    <a:lnB w="12700" cap="flat" cmpd="sng" algn="ctr">
                      <a:solidFill>
                        <a:schemeClr val="tx1"/>
                      </a:solidFill>
                      <a:prstDash val="solid"/>
                      <a:round/>
                      <a:headEnd type="none" w="med" len="med"/>
                      <a:tailEnd type="none" w="med" len="med"/>
                    </a:lnB>
                  </a:tcPr>
                </a:tc>
                <a:tc hMerge="1">
                  <a:txBody>
                    <a:bodyPr/>
                    <a:lstStyle/>
                    <a:p>
                      <a:endParaRPr lang="ru-RU"/>
                    </a:p>
                  </a:txBody>
                  <a:tcPr>
                    <a:lnB w="12700" cap="flat" cmpd="sng" algn="ctr">
                      <a:solidFill>
                        <a:schemeClr val="tx1"/>
                      </a:solidFill>
                      <a:prstDash val="solid"/>
                      <a:round/>
                      <a:headEnd type="none" w="med" len="med"/>
                      <a:tailEnd type="none" w="med" len="med"/>
                    </a:lnB>
                  </a:tcPr>
                </a:tc>
                <a:tc hMerge="1">
                  <a:txBody>
                    <a:bodyPr/>
                    <a:lstStyle/>
                    <a:p>
                      <a:endParaRPr lang="ru-RU"/>
                    </a:p>
                  </a:txBody>
                  <a:tcPr>
                    <a:lnB w="12700" cap="flat" cmpd="sng" algn="ctr">
                      <a:solidFill>
                        <a:schemeClr val="tx1"/>
                      </a:solidFill>
                      <a:prstDash val="solid"/>
                      <a:round/>
                      <a:headEnd type="none" w="med" len="med"/>
                      <a:tailEnd type="none" w="med" len="med"/>
                    </a:lnB>
                  </a:tcPr>
                </a:tc>
                <a:tc hMerge="1">
                  <a:txBody>
                    <a:bodyPr/>
                    <a:lstStyle/>
                    <a:p>
                      <a:endParaRPr lang="ru-RU"/>
                    </a:p>
                  </a:txBody>
                  <a:tcPr>
                    <a:lnB w="12700" cap="flat" cmpd="sng" algn="ctr">
                      <a:solidFill>
                        <a:schemeClr val="tx1"/>
                      </a:solidFill>
                      <a:prstDash val="solid"/>
                      <a:round/>
                      <a:headEnd type="none" w="med" len="med"/>
                      <a:tailEnd type="none" w="med" len="med"/>
                    </a:lnB>
                  </a:tcPr>
                </a:tc>
              </a:tr>
              <a:tr h="434908">
                <a:tc vMerge="1">
                  <a:txBody>
                    <a:bodyPr/>
                    <a:lstStyle/>
                    <a:p>
                      <a:endParaRPr lang="ru-RU"/>
                    </a:p>
                  </a:txBody>
                  <a:tcPr/>
                </a:tc>
                <a:tc vMerge="1">
                  <a:txBody>
                    <a:bodyPr/>
                    <a:lstStyle/>
                    <a:p>
                      <a:endParaRPr lang="ru-RU"/>
                    </a:p>
                  </a:txBody>
                  <a:tcPr/>
                </a:tc>
                <a:tc>
                  <a:txBody>
                    <a:bodyPr/>
                    <a:lstStyle/>
                    <a:p>
                      <a:pPr algn="ctr"/>
                      <a:r>
                        <a:rPr lang="kk-KZ" sz="1600" dirty="0" smtClean="0"/>
                        <a:t>Эзофагогастродуоденоскопия</a:t>
                      </a:r>
                      <a:endParaRPr lang="ru-RU" sz="1600" dirty="0"/>
                    </a:p>
                  </a:txBody>
                  <a:tcPr>
                    <a:lnT w="12700" cap="flat" cmpd="sng" algn="ctr">
                      <a:solidFill>
                        <a:schemeClr val="tx1"/>
                      </a:solidFill>
                      <a:prstDash val="solid"/>
                      <a:round/>
                      <a:headEnd type="none" w="med" len="med"/>
                      <a:tailEnd type="none" w="med" len="med"/>
                    </a:lnT>
                  </a:tcPr>
                </a:tc>
                <a:tc>
                  <a:txBody>
                    <a:bodyPr/>
                    <a:lstStyle/>
                    <a:p>
                      <a:pPr algn="ctr"/>
                      <a:r>
                        <a:rPr lang="kk-KZ" sz="1600" dirty="0" smtClean="0"/>
                        <a:t>Колоноскопия</a:t>
                      </a:r>
                      <a:endParaRPr lang="ru-RU" sz="1600" dirty="0"/>
                    </a:p>
                  </a:txBody>
                  <a:tcPr>
                    <a:lnT w="12700" cap="flat" cmpd="sng" algn="ctr">
                      <a:solidFill>
                        <a:schemeClr val="tx1"/>
                      </a:solidFill>
                      <a:prstDash val="solid"/>
                      <a:round/>
                      <a:headEnd type="none" w="med" len="med"/>
                      <a:tailEnd type="none" w="med" len="med"/>
                    </a:lnT>
                  </a:tcPr>
                </a:tc>
                <a:tc>
                  <a:txBody>
                    <a:bodyPr/>
                    <a:lstStyle/>
                    <a:p>
                      <a:pPr algn="ctr"/>
                      <a:r>
                        <a:rPr lang="kk-KZ" sz="1600" dirty="0" smtClean="0"/>
                        <a:t>бронхоскопия</a:t>
                      </a:r>
                      <a:endParaRPr lang="ru-RU" sz="1600" dirty="0"/>
                    </a:p>
                  </a:txBody>
                  <a:tcPr>
                    <a:lnT w="12700" cap="flat" cmpd="sng" algn="ctr">
                      <a:solidFill>
                        <a:schemeClr val="tx1"/>
                      </a:solidFill>
                      <a:prstDash val="solid"/>
                      <a:round/>
                      <a:headEnd type="none" w="med" len="med"/>
                      <a:tailEnd type="none" w="med" len="med"/>
                    </a:lnT>
                  </a:tcPr>
                </a:tc>
                <a:tc>
                  <a:txBody>
                    <a:bodyPr/>
                    <a:lstStyle/>
                    <a:p>
                      <a:pPr algn="ctr"/>
                      <a:r>
                        <a:rPr lang="kk-KZ" sz="1600" dirty="0" smtClean="0"/>
                        <a:t>ЭРХПГ</a:t>
                      </a:r>
                      <a:endParaRPr lang="ru-RU" sz="1600" dirty="0"/>
                    </a:p>
                  </a:txBody>
                  <a:tcPr>
                    <a:lnT w="12700" cap="flat" cmpd="sng" algn="ctr">
                      <a:solidFill>
                        <a:schemeClr val="tx1"/>
                      </a:solidFill>
                      <a:prstDash val="solid"/>
                      <a:round/>
                      <a:headEnd type="none" w="med" len="med"/>
                      <a:tailEnd type="none" w="med" len="med"/>
                    </a:lnT>
                  </a:tcPr>
                </a:tc>
                <a:tc>
                  <a:txBody>
                    <a:bodyPr/>
                    <a:lstStyle/>
                    <a:p>
                      <a:pPr algn="ctr"/>
                      <a:r>
                        <a:rPr lang="kk-KZ" sz="1600" dirty="0" smtClean="0"/>
                        <a:t>басқалары</a:t>
                      </a:r>
                      <a:endParaRPr lang="ru-RU" sz="1600" dirty="0"/>
                    </a:p>
                  </a:txBody>
                  <a:tcPr>
                    <a:lnT w="12700" cap="flat" cmpd="sng" algn="ctr">
                      <a:solidFill>
                        <a:schemeClr val="tx1"/>
                      </a:solidFill>
                      <a:prstDash val="solid"/>
                      <a:round/>
                      <a:headEnd type="none" w="med" len="med"/>
                      <a:tailEnd type="none" w="med" len="med"/>
                    </a:lnT>
                  </a:tcPr>
                </a:tc>
              </a:tr>
              <a:tr h="869816">
                <a:tc>
                  <a:txBody>
                    <a:bodyPr/>
                    <a:lstStyle/>
                    <a:p>
                      <a:r>
                        <a:rPr lang="kk-KZ" dirty="0" smtClean="0"/>
                        <a:t>Эноскопиялық</a:t>
                      </a:r>
                      <a:r>
                        <a:rPr lang="kk-KZ" baseline="0" dirty="0" smtClean="0"/>
                        <a:t> зерттеу барлығы</a:t>
                      </a:r>
                      <a:endParaRPr lang="ru-RU" dirty="0"/>
                    </a:p>
                  </a:txBody>
                  <a:tcPr/>
                </a:tc>
                <a:tc>
                  <a:txBody>
                    <a:bodyPr/>
                    <a:lstStyle/>
                    <a:p>
                      <a:pPr algn="ctr"/>
                      <a:r>
                        <a:rPr lang="kk-KZ" dirty="0" smtClean="0"/>
                        <a:t>5370</a:t>
                      </a:r>
                    </a:p>
                    <a:p>
                      <a:pPr algn="ctr"/>
                      <a:r>
                        <a:rPr lang="kk-KZ" dirty="0" smtClean="0"/>
                        <a:t>(8257)</a:t>
                      </a:r>
                      <a:endParaRPr lang="ru-RU" dirty="0"/>
                    </a:p>
                  </a:txBody>
                  <a:tcPr/>
                </a:tc>
                <a:tc>
                  <a:txBody>
                    <a:bodyPr/>
                    <a:lstStyle/>
                    <a:p>
                      <a:r>
                        <a:rPr lang="kk-KZ" dirty="0" smtClean="0"/>
                        <a:t>4800</a:t>
                      </a:r>
                    </a:p>
                    <a:p>
                      <a:r>
                        <a:rPr lang="kk-KZ" dirty="0" smtClean="0"/>
                        <a:t>(7663)</a:t>
                      </a:r>
                      <a:endParaRPr lang="ru-RU" dirty="0"/>
                    </a:p>
                  </a:txBody>
                  <a:tcPr/>
                </a:tc>
                <a:tc>
                  <a:txBody>
                    <a:bodyPr/>
                    <a:lstStyle/>
                    <a:p>
                      <a:r>
                        <a:rPr lang="kk-KZ" dirty="0" smtClean="0"/>
                        <a:t>247(244)</a:t>
                      </a:r>
                      <a:endParaRPr lang="ru-RU" dirty="0"/>
                    </a:p>
                  </a:txBody>
                  <a:tcPr/>
                </a:tc>
                <a:tc>
                  <a:txBody>
                    <a:bodyPr/>
                    <a:lstStyle/>
                    <a:p>
                      <a:r>
                        <a:rPr lang="kk-KZ" dirty="0" smtClean="0"/>
                        <a:t>180(231)</a:t>
                      </a:r>
                      <a:endParaRPr lang="ru-RU" dirty="0"/>
                    </a:p>
                  </a:txBody>
                  <a:tcPr/>
                </a:tc>
                <a:tc>
                  <a:txBody>
                    <a:bodyPr/>
                    <a:lstStyle/>
                    <a:p>
                      <a:r>
                        <a:rPr lang="kk-KZ" dirty="0" smtClean="0"/>
                        <a:t>132(117)</a:t>
                      </a:r>
                      <a:endParaRPr lang="ru-RU" dirty="0"/>
                    </a:p>
                  </a:txBody>
                  <a:tcPr/>
                </a:tc>
                <a:tc>
                  <a:txBody>
                    <a:bodyPr/>
                    <a:lstStyle/>
                    <a:p>
                      <a:r>
                        <a:rPr lang="kk-KZ" dirty="0" smtClean="0"/>
                        <a:t>13(2)</a:t>
                      </a:r>
                      <a:endParaRPr lang="ru-RU" dirty="0"/>
                    </a:p>
                  </a:txBody>
                  <a:tcPr/>
                </a:tc>
              </a:tr>
              <a:tr h="869816">
                <a:tc>
                  <a:txBody>
                    <a:bodyPr/>
                    <a:lstStyle/>
                    <a:p>
                      <a:r>
                        <a:rPr lang="kk-KZ" dirty="0" smtClean="0"/>
                        <a:t>Емдеу процедуралары</a:t>
                      </a:r>
                      <a:endParaRPr lang="ru-RU" dirty="0"/>
                    </a:p>
                  </a:txBody>
                  <a:tcPr/>
                </a:tc>
                <a:tc>
                  <a:txBody>
                    <a:bodyPr/>
                    <a:lstStyle/>
                    <a:p>
                      <a:pPr algn="ctr"/>
                      <a:r>
                        <a:rPr lang="kk-KZ" dirty="0" smtClean="0"/>
                        <a:t>584</a:t>
                      </a:r>
                    </a:p>
                    <a:p>
                      <a:pPr algn="ctr"/>
                      <a:r>
                        <a:rPr lang="kk-KZ" dirty="0" smtClean="0"/>
                        <a:t>(705)</a:t>
                      </a:r>
                      <a:endParaRPr lang="ru-RU" dirty="0"/>
                    </a:p>
                  </a:txBody>
                  <a:tcPr/>
                </a:tc>
                <a:tc>
                  <a:txBody>
                    <a:bodyPr/>
                    <a:lstStyle/>
                    <a:p>
                      <a:r>
                        <a:rPr lang="kk-KZ" dirty="0" smtClean="0"/>
                        <a:t>219(307)</a:t>
                      </a:r>
                      <a:endParaRPr lang="ru-RU" dirty="0"/>
                    </a:p>
                  </a:txBody>
                  <a:tcPr/>
                </a:tc>
                <a:tc>
                  <a:txBody>
                    <a:bodyPr/>
                    <a:lstStyle/>
                    <a:p>
                      <a:r>
                        <a:rPr lang="kk-KZ" dirty="0" smtClean="0"/>
                        <a:t>106(85)</a:t>
                      </a:r>
                      <a:endParaRPr lang="ru-RU" dirty="0"/>
                    </a:p>
                  </a:txBody>
                  <a:tcPr/>
                </a:tc>
                <a:tc>
                  <a:txBody>
                    <a:bodyPr/>
                    <a:lstStyle/>
                    <a:p>
                      <a:r>
                        <a:rPr lang="kk-KZ" dirty="0" smtClean="0"/>
                        <a:t>121(195)</a:t>
                      </a:r>
                      <a:endParaRPr lang="ru-RU" dirty="0"/>
                    </a:p>
                  </a:txBody>
                  <a:tcPr/>
                </a:tc>
                <a:tc>
                  <a:txBody>
                    <a:bodyPr/>
                    <a:lstStyle/>
                    <a:p>
                      <a:r>
                        <a:rPr lang="kk-KZ" dirty="0" smtClean="0"/>
                        <a:t>127(116)</a:t>
                      </a:r>
                      <a:endParaRPr lang="ru-RU" dirty="0"/>
                    </a:p>
                  </a:txBody>
                  <a:tcPr/>
                </a:tc>
                <a:tc>
                  <a:txBody>
                    <a:bodyPr/>
                    <a:lstStyle/>
                    <a:p>
                      <a:r>
                        <a:rPr lang="kk-KZ" dirty="0" smtClean="0"/>
                        <a:t>11(2)</a:t>
                      </a:r>
                      <a:endParaRPr lang="ru-RU" dirty="0"/>
                    </a:p>
                  </a:txBody>
                  <a:tcPr/>
                </a:tc>
              </a:tr>
              <a:tr h="869816">
                <a:tc>
                  <a:txBody>
                    <a:bodyPr/>
                    <a:lstStyle/>
                    <a:p>
                      <a:r>
                        <a:rPr lang="kk-KZ" dirty="0" smtClean="0"/>
                        <a:t>Цитоморфологиялық</a:t>
                      </a:r>
                      <a:r>
                        <a:rPr lang="kk-KZ" baseline="0" dirty="0" smtClean="0"/>
                        <a:t> зерттеу</a:t>
                      </a:r>
                      <a:endParaRPr lang="ru-RU" dirty="0"/>
                    </a:p>
                  </a:txBody>
                  <a:tcPr/>
                </a:tc>
                <a:tc>
                  <a:txBody>
                    <a:bodyPr/>
                    <a:lstStyle/>
                    <a:p>
                      <a:pPr algn="ctr"/>
                      <a:r>
                        <a:rPr lang="kk-KZ" dirty="0" smtClean="0"/>
                        <a:t>408</a:t>
                      </a:r>
                    </a:p>
                    <a:p>
                      <a:pPr algn="ctr"/>
                      <a:r>
                        <a:rPr lang="kk-KZ" dirty="0" smtClean="0"/>
                        <a:t>(361)</a:t>
                      </a:r>
                      <a:endParaRPr lang="ru-RU" dirty="0"/>
                    </a:p>
                  </a:txBody>
                  <a:tcPr/>
                </a:tc>
                <a:tc>
                  <a:txBody>
                    <a:bodyPr/>
                    <a:lstStyle/>
                    <a:p>
                      <a:r>
                        <a:rPr lang="kk-KZ" dirty="0" smtClean="0"/>
                        <a:t>189(215)</a:t>
                      </a:r>
                      <a:endParaRPr lang="ru-RU" dirty="0"/>
                    </a:p>
                  </a:txBody>
                  <a:tcPr/>
                </a:tc>
                <a:tc>
                  <a:txBody>
                    <a:bodyPr/>
                    <a:lstStyle/>
                    <a:p>
                      <a:r>
                        <a:rPr lang="kk-KZ" dirty="0" smtClean="0"/>
                        <a:t>198(102)</a:t>
                      </a:r>
                      <a:endParaRPr lang="ru-RU" dirty="0"/>
                    </a:p>
                  </a:txBody>
                  <a:tcPr/>
                </a:tc>
                <a:tc>
                  <a:txBody>
                    <a:bodyPr/>
                    <a:lstStyle/>
                    <a:p>
                      <a:r>
                        <a:rPr lang="kk-KZ" dirty="0" smtClean="0"/>
                        <a:t>21(44)</a:t>
                      </a:r>
                      <a:endParaRPr lang="ru-RU" dirty="0"/>
                    </a:p>
                  </a:txBody>
                  <a:tcPr/>
                </a:tc>
                <a:tc>
                  <a:txBody>
                    <a:bodyPr/>
                    <a:lstStyle/>
                    <a:p>
                      <a:endParaRPr lang="ru-RU" dirty="0"/>
                    </a:p>
                  </a:txBody>
                  <a:tcPr/>
                </a:tc>
                <a:tc>
                  <a:txBody>
                    <a:bodyPr/>
                    <a:lstStyle/>
                    <a:p>
                      <a:endParaRPr lang="ru-RU" dirty="0"/>
                    </a:p>
                  </a:txBody>
                  <a:tcPr/>
                </a:tc>
              </a:tr>
            </a:tbl>
          </a:graphicData>
        </a:graphic>
      </p:graphicFrame>
    </p:spTree>
  </p:cSld>
  <p:clrMapOvr>
    <a:masterClrMapping/>
  </p:clrMapOvr>
  <p:transition>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solidFill>
                  <a:srgbClr val="002060"/>
                </a:solidFill>
                <a:latin typeface="Times New Roman" pitchFamily="18" charset="0"/>
                <a:cs typeface="Times New Roman" pitchFamily="18" charset="0"/>
              </a:rPr>
              <a:t>ЭРПХГ-132(117) ота</a:t>
            </a:r>
            <a:endParaRPr lang="ru-RU"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a:xfrm>
            <a:off x="467544" y="1340768"/>
            <a:ext cx="8229600" cy="4525963"/>
          </a:xfrm>
        </p:spPr>
        <p:txBody>
          <a:bodyPr/>
          <a:lstStyle/>
          <a:p>
            <a:r>
              <a:rPr lang="ru-RU" sz="1600" b="1" dirty="0" smtClean="0">
                <a:solidFill>
                  <a:srgbClr val="002060"/>
                </a:solidFill>
                <a:latin typeface="Times New Roman" pitchFamily="18" charset="0"/>
                <a:cs typeface="Times New Roman" pitchFamily="18" charset="0"/>
              </a:rPr>
              <a:t>91(77) -</a:t>
            </a:r>
            <a:r>
              <a:rPr lang="kk-KZ" sz="1600" b="1" dirty="0" smtClean="0">
                <a:solidFill>
                  <a:srgbClr val="002060"/>
                </a:solidFill>
                <a:latin typeface="Times New Roman" pitchFamily="18" charset="0"/>
                <a:cs typeface="Times New Roman" pitchFamily="18" charset="0"/>
              </a:rPr>
              <a:t>Холедохолит үзіндісі</a:t>
            </a:r>
          </a:p>
          <a:p>
            <a:r>
              <a:rPr lang="ru-RU" sz="1600" b="1" dirty="0" smtClean="0">
                <a:solidFill>
                  <a:srgbClr val="002060"/>
                </a:solidFill>
                <a:latin typeface="Times New Roman" pitchFamily="18" charset="0"/>
                <a:cs typeface="Times New Roman" pitchFamily="18" charset="0"/>
              </a:rPr>
              <a:t>43(26) </a:t>
            </a:r>
            <a:r>
              <a:rPr lang="ru-RU" sz="1600" b="1" dirty="0" err="1" smtClean="0">
                <a:solidFill>
                  <a:srgbClr val="002060"/>
                </a:solidFill>
                <a:latin typeface="Times New Roman" pitchFamily="18" charset="0"/>
                <a:cs typeface="Times New Roman" pitchFamily="18" charset="0"/>
              </a:rPr>
              <a:t>-эндобиллиарлық стенттеу</a:t>
            </a:r>
            <a:endParaRPr lang="ru-RU" sz="1600" b="1" dirty="0" smtClean="0">
              <a:solidFill>
                <a:srgbClr val="002060"/>
              </a:solidFill>
              <a:latin typeface="Times New Roman" pitchFamily="18" charset="0"/>
              <a:cs typeface="Times New Roman" pitchFamily="18" charset="0"/>
            </a:endParaRPr>
          </a:p>
          <a:p>
            <a:pPr lvl="2"/>
            <a:r>
              <a:rPr lang="ru-RU" sz="1600" b="1" dirty="0" smtClean="0">
                <a:solidFill>
                  <a:srgbClr val="002060"/>
                </a:solidFill>
                <a:latin typeface="Times New Roman" pitchFamily="18" charset="0"/>
                <a:cs typeface="Times New Roman" pitchFamily="18" charset="0"/>
              </a:rPr>
              <a:t>12(0)</a:t>
            </a:r>
            <a:r>
              <a:rPr lang="ru-RU" sz="1600" b="1" dirty="0" err="1" smtClean="0">
                <a:solidFill>
                  <a:srgbClr val="002060"/>
                </a:solidFill>
                <a:latin typeface="Times New Roman" pitchFamily="18" charset="0"/>
                <a:cs typeface="Times New Roman" pitchFamily="18" charset="0"/>
              </a:rPr>
              <a:t>стентті</a:t>
            </a:r>
            <a:r>
              <a:rPr lang="ru-RU" sz="1600" b="1" dirty="0" smtClean="0">
                <a:solidFill>
                  <a:srgbClr val="002060"/>
                </a:solidFill>
                <a:latin typeface="Times New Roman" pitchFamily="18" charset="0"/>
                <a:cs typeface="Times New Roman" pitchFamily="18" charset="0"/>
              </a:rPr>
              <a:t> </a:t>
            </a:r>
            <a:r>
              <a:rPr lang="ru-RU" sz="1600" b="1" dirty="0" err="1" smtClean="0">
                <a:solidFill>
                  <a:srgbClr val="002060"/>
                </a:solidFill>
                <a:latin typeface="Times New Roman" pitchFamily="18" charset="0"/>
                <a:cs typeface="Times New Roman" pitchFamily="18" charset="0"/>
              </a:rPr>
              <a:t>қайта қарау</a:t>
            </a:r>
            <a:endParaRPr lang="ru-RU" sz="1600" b="1" dirty="0" smtClean="0">
              <a:solidFill>
                <a:srgbClr val="002060"/>
              </a:solidFill>
              <a:latin typeface="Times New Roman" pitchFamily="18" charset="0"/>
              <a:cs typeface="Times New Roman" pitchFamily="18" charset="0"/>
            </a:endParaRPr>
          </a:p>
          <a:p>
            <a:pPr lvl="2">
              <a:buNone/>
            </a:pPr>
            <a:r>
              <a:rPr lang="ru-RU" sz="2800"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Видеогастроскопия</a:t>
            </a:r>
            <a:r>
              <a:rPr lang="ru-RU" sz="2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–4800(7663)</a:t>
            </a:r>
          </a:p>
          <a:p>
            <a:pPr marL="0" indent="0" algn="just">
              <a:buNone/>
            </a:pPr>
            <a:r>
              <a:rPr lang="kk-KZ" sz="1800" b="1" dirty="0" smtClean="0">
                <a:solidFill>
                  <a:srgbClr val="002060"/>
                </a:solidFill>
                <a:latin typeface="Times New Roman" pitchFamily="18" charset="0"/>
                <a:cs typeface="Times New Roman" pitchFamily="18" charset="0"/>
              </a:rPr>
              <a:t>Биопсия материалын іріктеу </a:t>
            </a:r>
            <a:r>
              <a:rPr lang="ru-RU" sz="1800" b="1" dirty="0" smtClean="0">
                <a:solidFill>
                  <a:srgbClr val="002060"/>
                </a:solidFill>
                <a:latin typeface="Times New Roman" pitchFamily="18" charset="0"/>
                <a:cs typeface="Times New Roman" pitchFamily="18" charset="0"/>
              </a:rPr>
              <a:t>: 215(189)</a:t>
            </a:r>
          </a:p>
          <a:p>
            <a:pPr algn="just">
              <a:buNone/>
            </a:pP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Емдік</a:t>
            </a:r>
            <a:r>
              <a:rPr lang="ru-RU" sz="1800" b="1" dirty="0" smtClean="0">
                <a:solidFill>
                  <a:srgbClr val="002060"/>
                </a:solidFill>
                <a:latin typeface="Times New Roman" pitchFamily="18" charset="0"/>
                <a:cs typeface="Times New Roman" pitchFamily="18" charset="0"/>
              </a:rPr>
              <a:t>: 219(207) </a:t>
            </a:r>
          </a:p>
          <a:p>
            <a:pPr algn="just">
              <a:buNone/>
            </a:pPr>
            <a:r>
              <a:rPr lang="ru-RU" sz="1800" b="1" dirty="0" smtClean="0">
                <a:solidFill>
                  <a:srgbClr val="002060"/>
                </a:solidFill>
                <a:latin typeface="Times New Roman" pitchFamily="18" charset="0"/>
                <a:cs typeface="Times New Roman" pitchFamily="18" charset="0"/>
              </a:rPr>
              <a:t>	122(67)- </a:t>
            </a:r>
            <a:r>
              <a:rPr lang="ru-RU" sz="1800" b="1" dirty="0" err="1" smtClean="0">
                <a:solidFill>
                  <a:srgbClr val="002060"/>
                </a:solidFill>
                <a:latin typeface="Times New Roman" pitchFamily="18" charset="0"/>
                <a:cs typeface="Times New Roman" pitchFamily="18" charset="0"/>
              </a:rPr>
              <a:t>эндоскопиялық </a:t>
            </a:r>
            <a:r>
              <a:rPr lang="ru-RU" sz="1800" b="1" dirty="0" smtClean="0">
                <a:solidFill>
                  <a:srgbClr val="002060"/>
                </a:solidFill>
                <a:latin typeface="Times New Roman" pitchFamily="18" charset="0"/>
                <a:cs typeface="Times New Roman" pitchFamily="18" charset="0"/>
              </a:rPr>
              <a:t>гемостаз</a:t>
            </a:r>
          </a:p>
          <a:p>
            <a:pPr algn="just">
              <a:buNone/>
            </a:pPr>
            <a:r>
              <a:rPr lang="ru-RU" sz="1800" b="1" dirty="0" smtClean="0">
                <a:solidFill>
                  <a:srgbClr val="002060"/>
                </a:solidFill>
                <a:latin typeface="Times New Roman" pitchFamily="18" charset="0"/>
                <a:cs typeface="Times New Roman" pitchFamily="18" charset="0"/>
              </a:rPr>
              <a:t>	97(213) </a:t>
            </a:r>
            <a:r>
              <a:rPr lang="ru-RU" sz="1800" b="1" dirty="0" err="1" smtClean="0">
                <a:solidFill>
                  <a:srgbClr val="002060"/>
                </a:solidFill>
                <a:latin typeface="Times New Roman" pitchFamily="18" charset="0"/>
                <a:cs typeface="Times New Roman" pitchFamily="18" charset="0"/>
              </a:rPr>
              <a:t>-асқазан</a:t>
            </a:r>
            <a:r>
              <a:rPr lang="ru-RU" sz="1800" b="1" dirty="0" smtClean="0">
                <a:solidFill>
                  <a:srgbClr val="002060"/>
                </a:solidFill>
                <a:latin typeface="Times New Roman" pitchFamily="18" charset="0"/>
                <a:cs typeface="Times New Roman" pitchFamily="18" charset="0"/>
              </a:rPr>
              <a:t>, он </a:t>
            </a:r>
            <a:r>
              <a:rPr lang="ru-RU" sz="1800" b="1" dirty="0" err="1" smtClean="0">
                <a:solidFill>
                  <a:srgbClr val="002060"/>
                </a:solidFill>
                <a:latin typeface="Times New Roman" pitchFamily="18" charset="0"/>
                <a:cs typeface="Times New Roman" pitchFamily="18" charset="0"/>
              </a:rPr>
              <a:t>екі</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елі</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ішектен</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шығарылған бөтен денелер</a:t>
            </a:r>
            <a:r>
              <a:rPr lang="ru-RU" sz="1800" b="1" dirty="0" smtClean="0">
                <a:solidFill>
                  <a:srgbClr val="002060"/>
                </a:solidFill>
                <a:latin typeface="Times New Roman" pitchFamily="18" charset="0"/>
                <a:cs typeface="Times New Roman" pitchFamily="18" charset="0"/>
              </a:rPr>
              <a:t> .</a:t>
            </a:r>
          </a:p>
          <a:p>
            <a:pPr algn="just">
              <a:buNone/>
            </a:pPr>
            <a:r>
              <a:rPr lang="ru-RU" sz="1800" b="1" dirty="0" smtClean="0">
                <a:solidFill>
                  <a:srgbClr val="002060"/>
                </a:solidFill>
                <a:latin typeface="Times New Roman" pitchFamily="18" charset="0"/>
                <a:cs typeface="Times New Roman" pitchFamily="18" charset="0"/>
              </a:rPr>
              <a:t>	6(6) -</a:t>
            </a:r>
            <a:r>
              <a:rPr lang="ru-RU" sz="1800" b="1" dirty="0" err="1" smtClean="0">
                <a:solidFill>
                  <a:srgbClr val="002060"/>
                </a:solidFill>
                <a:latin typeface="Times New Roman" pitchFamily="18" charset="0"/>
                <a:cs typeface="Times New Roman" pitchFamily="18" charset="0"/>
              </a:rPr>
              <a:t>лигирований</a:t>
            </a:r>
            <a:r>
              <a:rPr lang="ru-RU" sz="1800" b="1" dirty="0" smtClean="0">
                <a:solidFill>
                  <a:srgbClr val="002060"/>
                </a:solidFill>
                <a:latin typeface="Times New Roman" pitchFamily="18" charset="0"/>
                <a:cs typeface="Times New Roman" pitchFamily="18" charset="0"/>
              </a:rPr>
              <a:t> ВРВ пищевода</a:t>
            </a:r>
          </a:p>
          <a:p>
            <a:pPr algn="just">
              <a:buNone/>
            </a:pPr>
            <a:r>
              <a:rPr lang="ru-RU" sz="1800" b="1" dirty="0" smtClean="0">
                <a:solidFill>
                  <a:srgbClr val="002060"/>
                </a:solidFill>
                <a:latin typeface="Times New Roman" pitchFamily="18" charset="0"/>
                <a:cs typeface="Times New Roman" pitchFamily="18" charset="0"/>
              </a:rPr>
              <a:t>	3(2)- </a:t>
            </a:r>
            <a:r>
              <a:rPr lang="kk-KZ" sz="1800" b="1" dirty="0" smtClean="0">
                <a:solidFill>
                  <a:srgbClr val="002060"/>
                </a:solidFill>
                <a:latin typeface="Times New Roman" pitchFamily="18" charset="0"/>
                <a:cs typeface="Times New Roman" pitchFamily="18" charset="0"/>
              </a:rPr>
              <a:t>өңештің қатерлі ісігі кезінде өңешті стенттеу</a:t>
            </a:r>
            <a:r>
              <a:rPr lang="ru-RU" sz="1800" b="1" dirty="0" smtClean="0">
                <a:solidFill>
                  <a:srgbClr val="002060"/>
                </a:solidFill>
                <a:latin typeface="Times New Roman" pitchFamily="18" charset="0"/>
                <a:cs typeface="Times New Roman" pitchFamily="18" charset="0"/>
              </a:rPr>
              <a:t>		</a:t>
            </a:r>
          </a:p>
          <a:p>
            <a:pPr lvl="2">
              <a:buNone/>
            </a:pPr>
            <a:endParaRPr lang="ru-RU" sz="2000" b="1" dirty="0">
              <a:solidFill>
                <a:srgbClr val="002060"/>
              </a:solidFill>
              <a:latin typeface="Times New Roman" pitchFamily="18" charset="0"/>
              <a:cs typeface="Times New Roman" pitchFamily="18" charset="0"/>
            </a:endParaRPr>
          </a:p>
        </p:txBody>
      </p:sp>
      <p:pic>
        <p:nvPicPr>
          <p:cNvPr id="4" name="Объект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gray">
          <a:xfrm>
            <a:off x="0" y="4725144"/>
            <a:ext cx="1932107" cy="1800200"/>
          </a:xfrm>
          <a:prstGeom prst="ellipse">
            <a:avLst/>
          </a:prstGeom>
          <a:noFill/>
          <a:ln w="9525">
            <a:noFill/>
            <a:miter lim="800000"/>
            <a:headEnd/>
            <a:tailEnd/>
          </a:ln>
          <a:effectLst>
            <a:softEdge rad="112500"/>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8384" t="6389" r="8974" b="13765"/>
          <a:stretch/>
        </p:blipFill>
        <p:spPr>
          <a:xfrm>
            <a:off x="1907704" y="4797152"/>
            <a:ext cx="1763688" cy="1800200"/>
          </a:xfrm>
          <a:prstGeom prst="ellipse">
            <a:avLst/>
          </a:prstGeom>
          <a:ln>
            <a:noFill/>
          </a:ln>
          <a:effectLst>
            <a:softEdge rad="112500"/>
          </a:effectLst>
        </p:spPr>
      </p:pic>
      <p:pic>
        <p:nvPicPr>
          <p:cNvPr id="6" name="Объект 3"/>
          <p:cNvPicPr>
            <a:picLocks noChangeAspect="1"/>
          </p:cNvPicPr>
          <p:nvPr/>
        </p:nvPicPr>
        <p:blipFill rotWithShape="1">
          <a:blip r:embed="rId4" cstate="print">
            <a:extLst>
              <a:ext uri="{28A0092B-C50C-407E-A947-70E740481C1C}">
                <a14:useLocalDpi xmlns:a14="http://schemas.microsoft.com/office/drawing/2010/main" xmlns="" val="0"/>
              </a:ext>
            </a:extLst>
          </a:blip>
          <a:srcRect l="18562" r="14372"/>
          <a:stretch/>
        </p:blipFill>
        <p:spPr bwMode="gray">
          <a:xfrm>
            <a:off x="3779912" y="4869160"/>
            <a:ext cx="2088518" cy="1584176"/>
          </a:xfrm>
          <a:prstGeom prst="rect">
            <a:avLst/>
          </a:prstGeom>
          <a:noFill/>
          <a:ln w="9525">
            <a:noFill/>
            <a:miter lim="800000"/>
            <a:headEnd/>
            <a:tailEnd/>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96136" y="4797152"/>
            <a:ext cx="1830442" cy="1656184"/>
          </a:xfrm>
          <a:prstGeom prst="ellipse">
            <a:avLst/>
          </a:prstGeom>
          <a:ln>
            <a:noFill/>
          </a:ln>
          <a:effectLst>
            <a:softEdge rad="112500"/>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xmlns="" val="0"/>
              </a:ext>
            </a:extLst>
          </a:blip>
          <a:srcRect t="25850" b="5900"/>
          <a:stretch/>
        </p:blipFill>
        <p:spPr>
          <a:xfrm>
            <a:off x="7596336" y="4941168"/>
            <a:ext cx="1547664" cy="1512168"/>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7787208" cy="1143000"/>
          </a:xfrm>
        </p:spPr>
        <p:txBody>
          <a:bodyPr/>
          <a:lstStyle/>
          <a:p>
            <a:r>
              <a:rPr lang="kk-KZ"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Орындалған манипуляциялар</a:t>
            </a:r>
            <a:r>
              <a:rPr lang="ru-RU"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r>
            <a:br>
              <a:rPr lang="ru-RU"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sp>
        <p:nvSpPr>
          <p:cNvPr id="3" name="Содержимое 2"/>
          <p:cNvSpPr>
            <a:spLocks noGrp="1"/>
          </p:cNvSpPr>
          <p:nvPr>
            <p:ph idx="1"/>
          </p:nvPr>
        </p:nvSpPr>
        <p:spPr>
          <a:xfrm>
            <a:off x="-212710" y="1817440"/>
            <a:ext cx="6944949" cy="5040560"/>
          </a:xfrm>
        </p:spPr>
        <p:txBody>
          <a:bodyPr/>
          <a:lstStyle/>
          <a:p>
            <a:r>
              <a:rPr lang="ru-RU" sz="2400" b="1" dirty="0" err="1" smtClean="0">
                <a:solidFill>
                  <a:srgbClr val="002060"/>
                </a:solidFill>
                <a:latin typeface="Times New Roman" pitchFamily="18" charset="0"/>
                <a:cs typeface="Times New Roman" pitchFamily="18" charset="0"/>
              </a:rPr>
              <a:t>Барлығы</a:t>
            </a:r>
            <a:r>
              <a:rPr lang="ru-RU" sz="2400" b="1" dirty="0" smtClean="0">
                <a:solidFill>
                  <a:srgbClr val="002060"/>
                </a:solidFill>
                <a:latin typeface="Times New Roman" pitchFamily="18" charset="0"/>
                <a:cs typeface="Times New Roman" pitchFamily="18" charset="0"/>
              </a:rPr>
              <a:t> –5370(8257) манипуляция, </a:t>
            </a:r>
            <a:r>
              <a:rPr lang="ru-RU" sz="2400" b="1" dirty="0" err="1" smtClean="0">
                <a:solidFill>
                  <a:srgbClr val="002060"/>
                </a:solidFill>
                <a:latin typeface="Times New Roman" pitchFamily="18" charset="0"/>
                <a:cs typeface="Times New Roman" pitchFamily="18" charset="0"/>
              </a:rPr>
              <a:t>олардың</a:t>
            </a:r>
            <a:r>
              <a:rPr lang="ru-RU" sz="2400" b="1" dirty="0" smtClean="0">
                <a:solidFill>
                  <a:srgbClr val="002060"/>
                </a:solidFill>
                <a:latin typeface="Times New Roman" pitchFamily="18" charset="0"/>
                <a:cs typeface="Times New Roman" pitchFamily="18" charset="0"/>
              </a:rPr>
              <a:t>:</a:t>
            </a:r>
          </a:p>
          <a:p>
            <a:pPr marL="0" indent="0">
              <a:buNone/>
            </a:pP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Видеобронхоскопия</a:t>
            </a:r>
            <a:r>
              <a:rPr lang="ru-RU" sz="2400" b="1" dirty="0" smtClean="0">
                <a:solidFill>
                  <a:srgbClr val="002060"/>
                </a:solidFill>
                <a:latin typeface="Times New Roman" pitchFamily="18" charset="0"/>
                <a:cs typeface="Times New Roman" pitchFamily="18" charset="0"/>
              </a:rPr>
              <a:t> -180(231)</a:t>
            </a:r>
          </a:p>
          <a:p>
            <a:pPr marL="46037" indent="0">
              <a:buNone/>
            </a:pP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емдік</a:t>
            </a:r>
            <a:r>
              <a:rPr lang="ru-RU" sz="2400" b="1" dirty="0" smtClean="0">
                <a:solidFill>
                  <a:srgbClr val="002060"/>
                </a:solidFill>
                <a:latin typeface="Times New Roman" pitchFamily="18" charset="0"/>
                <a:cs typeface="Times New Roman" pitchFamily="18" charset="0"/>
              </a:rPr>
              <a:t> манипуляция -121(195) </a:t>
            </a:r>
          </a:p>
          <a:p>
            <a:pPr marL="0" indent="0">
              <a:buNone/>
            </a:pPr>
            <a:r>
              <a:rPr lang="kk-KZ" sz="2400" b="1" dirty="0" smtClean="0">
                <a:solidFill>
                  <a:srgbClr val="002060"/>
                </a:solidFill>
                <a:latin typeface="Times New Roman" pitchFamily="18" charset="0"/>
                <a:cs typeface="Times New Roman" pitchFamily="18" charset="0"/>
              </a:rPr>
              <a:t>               биопсиялық үлгілерді іріктеу -198(102) </a:t>
            </a:r>
            <a:endParaRPr lang="ru-RU" sz="2400" b="1" dirty="0" smtClean="0">
              <a:solidFill>
                <a:srgbClr val="002060"/>
              </a:solidFill>
              <a:latin typeface="Times New Roman" pitchFamily="18" charset="0"/>
              <a:cs typeface="Times New Roman" pitchFamily="18" charset="0"/>
            </a:endParaRPr>
          </a:p>
          <a:p>
            <a:pPr marL="0" indent="0">
              <a:buNone/>
            </a:pPr>
            <a:r>
              <a:rPr lang="ru-RU" sz="2400" b="1" dirty="0" smtClean="0">
                <a:solidFill>
                  <a:srgbClr val="002060"/>
                </a:solidFill>
                <a:latin typeface="Times New Roman" pitchFamily="18" charset="0"/>
                <a:cs typeface="Times New Roman" pitchFamily="18" charset="0"/>
              </a:rPr>
              <a:t>	      </a:t>
            </a:r>
          </a:p>
          <a:p>
            <a:pPr marL="0" indent="0">
              <a:buNone/>
            </a:pPr>
            <a:r>
              <a:rPr lang="ru-RU" sz="24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Видеоколоноскопия</a:t>
            </a:r>
            <a:r>
              <a:rPr lang="ru-RU" sz="2400" b="1" dirty="0" smtClean="0">
                <a:solidFill>
                  <a:srgbClr val="002060"/>
                </a:solidFill>
                <a:latin typeface="Times New Roman" pitchFamily="18" charset="0"/>
                <a:cs typeface="Times New Roman" pitchFamily="18" charset="0"/>
              </a:rPr>
              <a:t> -247(244)</a:t>
            </a:r>
          </a:p>
          <a:p>
            <a:pPr marL="0" indent="0">
              <a:buNone/>
            </a:pPr>
            <a:r>
              <a:rPr lang="ru-RU" sz="2400" b="1" dirty="0" smtClean="0">
                <a:solidFill>
                  <a:srgbClr val="002060"/>
                </a:solidFill>
                <a:latin typeface="Times New Roman" pitchFamily="18" charset="0"/>
                <a:cs typeface="Times New Roman" pitchFamily="18" charset="0"/>
              </a:rPr>
              <a:t>      </a:t>
            </a:r>
            <a:r>
              <a:rPr lang="kk-KZ" sz="2400" b="1" dirty="0" smtClean="0">
                <a:solidFill>
                  <a:srgbClr val="002060"/>
                </a:solidFill>
                <a:latin typeface="Times New Roman" pitchFamily="18" charset="0"/>
                <a:cs typeface="Times New Roman" pitchFamily="18" charset="0"/>
              </a:rPr>
              <a:t>Биопсия материалын іріктеу</a:t>
            </a:r>
            <a:r>
              <a:rPr lang="ru-RU" sz="2400" b="1" dirty="0" smtClean="0">
                <a:solidFill>
                  <a:srgbClr val="002060"/>
                </a:solidFill>
                <a:latin typeface="Times New Roman" pitchFamily="18" charset="0"/>
                <a:cs typeface="Times New Roman" pitchFamily="18" charset="0"/>
              </a:rPr>
              <a:t> -198(102) </a:t>
            </a:r>
            <a:endParaRPr lang="kk-KZ" sz="2400" b="1" dirty="0" smtClean="0">
              <a:solidFill>
                <a:srgbClr val="002060"/>
              </a:solidFill>
              <a:latin typeface="Times New Roman" pitchFamily="18" charset="0"/>
              <a:cs typeface="Times New Roman" pitchFamily="18" charset="0"/>
            </a:endParaRPr>
          </a:p>
          <a:p>
            <a:pPr marL="0" indent="0">
              <a:buNone/>
            </a:pP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Емдік</a:t>
            </a:r>
            <a:r>
              <a:rPr lang="ru-RU" sz="2400" b="1" dirty="0" smtClean="0">
                <a:solidFill>
                  <a:srgbClr val="002060"/>
                </a:solidFill>
                <a:latin typeface="Times New Roman" pitchFamily="18" charset="0"/>
                <a:cs typeface="Times New Roman" pitchFamily="18" charset="0"/>
              </a:rPr>
              <a:t> манипуляция -106(85) </a:t>
            </a:r>
          </a:p>
          <a:p>
            <a:endParaRPr lang="ru-RU" dirty="0" smtClean="0">
              <a:solidFill>
                <a:srgbClr val="002060"/>
              </a:solidFill>
            </a:endParaRPr>
          </a:p>
          <a:p>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gray">
          <a:xfrm>
            <a:off x="6228184" y="1340768"/>
            <a:ext cx="2664296" cy="2376264"/>
          </a:xfrm>
          <a:prstGeom prst="rect">
            <a:avLst/>
          </a:prstGeom>
          <a:noFill/>
          <a:ln w="9525">
            <a:noFill/>
            <a:miter lim="800000"/>
            <a:headEnd/>
            <a:tailEnd/>
          </a:ln>
          <a:effectLst>
            <a:softEdge rad="112500"/>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t="9923"/>
          <a:stretch/>
        </p:blipFill>
        <p:spPr>
          <a:xfrm>
            <a:off x="5940152" y="3861048"/>
            <a:ext cx="2847764" cy="2394570"/>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0179" r="16452" b="5499"/>
          <a:stretch/>
        </p:blipFill>
        <p:spPr>
          <a:xfrm>
            <a:off x="0" y="0"/>
            <a:ext cx="9143999" cy="6858000"/>
          </a:xfrm>
        </p:spPr>
      </p:pic>
    </p:spTree>
    <p:extLst>
      <p:ext uri="{BB962C8B-B14F-4D97-AF65-F5344CB8AC3E}">
        <p14:creationId xmlns:p14="http://schemas.microsoft.com/office/powerpoint/2010/main" xmlns="" val="3125555668"/>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8686800" cy="1143000"/>
          </a:xfrm>
        </p:spPr>
        <p:txBody>
          <a:bodyPr/>
          <a:lstStyle/>
          <a:p>
            <a:pPr algn="ctr"/>
            <a:r>
              <a:rPr lang="kk-KZ" sz="40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Атырау облыстық ауруханасының қызметкерлер саны</a:t>
            </a:r>
            <a:endParaRPr lang="ru-RU" sz="4000" i="1" dirty="0">
              <a:solidFill>
                <a:srgbClr val="FF0000"/>
              </a:solidFill>
              <a:effectLst>
                <a:outerShdw blurRad="38100" dist="38100" dir="2700000" algn="tl">
                  <a:srgbClr val="000000">
                    <a:alpha val="43137"/>
                  </a:srgbClr>
                </a:outerShdw>
              </a:effectLst>
            </a:endParaRPr>
          </a:p>
        </p:txBody>
      </p:sp>
      <p:graphicFrame>
        <p:nvGraphicFramePr>
          <p:cNvPr id="21506" name="Содержимое 3"/>
          <p:cNvGraphicFramePr>
            <a:graphicFrameLocks noGrp="1"/>
          </p:cNvGraphicFramePr>
          <p:nvPr>
            <p:ph idx="1"/>
            <p:extLst>
              <p:ext uri="{D42A27DB-BD31-4B8C-83A1-F6EECF244321}">
                <p14:modId xmlns:p14="http://schemas.microsoft.com/office/powerpoint/2010/main" xmlns="" val="3098793439"/>
              </p:ext>
            </p:extLst>
          </p:nvPr>
        </p:nvGraphicFramePr>
        <p:xfrm>
          <a:off x="-167811" y="1556792"/>
          <a:ext cx="9144000" cy="4525963"/>
        </p:xfrm>
        <a:graphic>
          <a:graphicData uri="http://schemas.openxmlformats.org/presentationml/2006/ole">
            <p:oleObj spid="_x0000_s21528" r:id="rId4" imgW="8157155" imgH="4541914" progId="Excel.Sheet.8">
              <p:embed/>
            </p:oleObj>
          </a:graphicData>
        </a:graphic>
      </p:graphicFrame>
      <p:sp>
        <p:nvSpPr>
          <p:cNvPr id="5" name="TextBox 4"/>
          <p:cNvSpPr txBox="1"/>
          <p:nvPr/>
        </p:nvSpPr>
        <p:spPr>
          <a:xfrm>
            <a:off x="0" y="5688449"/>
            <a:ext cx="8964488" cy="1169551"/>
          </a:xfrm>
          <a:prstGeom prst="rect">
            <a:avLst/>
          </a:prstGeom>
          <a:noFill/>
        </p:spPr>
        <p:txBody>
          <a:bodyPr wrap="square" rtlCol="0">
            <a:spAutoFit/>
          </a:bodyPr>
          <a:lstStyle/>
          <a:p>
            <a:r>
              <a:rPr lang="ru-RU" sz="1400" dirty="0" err="1" smtClean="0">
                <a:latin typeface="Times New Roman" pitchFamily="18" charset="0"/>
                <a:cs typeface="Times New Roman" pitchFamily="18" charset="0"/>
              </a:rPr>
              <a:t>Ауруханамыздың </a:t>
            </a:r>
            <a:r>
              <a:rPr lang="ru-RU" sz="1400" dirty="0" smtClean="0">
                <a:latin typeface="Times New Roman" pitchFamily="18" charset="0"/>
                <a:cs typeface="Times New Roman" pitchFamily="18" charset="0"/>
              </a:rPr>
              <a:t>бюджет </a:t>
            </a:r>
            <a:r>
              <a:rPr lang="ru-RU" sz="1400" dirty="0" err="1" smtClean="0">
                <a:latin typeface="Times New Roman" pitchFamily="18" charset="0"/>
                <a:cs typeface="Times New Roman" pitchFamily="18" charset="0"/>
              </a:rPr>
              <a:t>қорынан резидентурада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оқып жатқан мамандар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тізімі</a:t>
            </a:r>
            <a:r>
              <a:rPr lang="ru-RU" sz="1400" dirty="0" smtClean="0">
                <a:latin typeface="Times New Roman" pitchFamily="18" charset="0"/>
                <a:cs typeface="Times New Roman" pitchFamily="18" charset="0"/>
              </a:rPr>
              <a:t>: 2-кардиолог, 2-реаниматолог-анестезиолог, 1- невролог,1-нейрохирург,1- </a:t>
            </a:r>
            <a:r>
              <a:rPr lang="ru-RU" sz="1400" dirty="0" err="1" smtClean="0">
                <a:latin typeface="Times New Roman" pitchFamily="18" charset="0"/>
                <a:cs typeface="Times New Roman" pitchFamily="18" charset="0"/>
              </a:rPr>
              <a:t>бет-жақ хирургы</a:t>
            </a:r>
            <a:r>
              <a:rPr lang="ru-RU" sz="1400" dirty="0" smtClean="0">
                <a:latin typeface="Times New Roman" pitchFamily="18" charset="0"/>
                <a:cs typeface="Times New Roman" pitchFamily="18" charset="0"/>
              </a:rPr>
              <a:t>, 1-уролог-андролог.</a:t>
            </a:r>
          </a:p>
          <a:p>
            <a:r>
              <a:rPr lang="kk-KZ" sz="1400" dirty="0" smtClean="0">
                <a:latin typeface="Times New Roman" pitchFamily="18" charset="0"/>
                <a:cs typeface="Times New Roman" pitchFamily="18" charset="0"/>
              </a:rPr>
              <a:t>Жұмысқа қабылданған мамандар тізімі:13 дәрігер,</a:t>
            </a:r>
          </a:p>
          <a:p>
            <a:r>
              <a:rPr lang="kk-KZ" sz="1400" dirty="0" smtClean="0">
                <a:latin typeface="Times New Roman" pitchFamily="18" charset="0"/>
                <a:cs typeface="Times New Roman" pitchFamily="18" charset="0"/>
              </a:rPr>
              <a:t>Қажет мамандар тізімі:8-анестезиолог-реаниматолог, лаборант, диетолог, пульмонолог, рентгенолог,физиотерапевт,</a:t>
            </a:r>
          </a:p>
          <a:p>
            <a:r>
              <a:rPr lang="kk-KZ" sz="1400" dirty="0" smtClean="0">
                <a:latin typeface="Times New Roman" pitchFamily="18" charset="0"/>
                <a:cs typeface="Times New Roman" pitchFamily="18" charset="0"/>
              </a:rPr>
              <a:t>Реабилитолог,невролог-3,травматолог-ортопед, нейрохирург,ЧЛХ.</a:t>
            </a:r>
            <a:endParaRPr lang="ru-RU" sz="14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36712"/>
            <a:ext cx="9144000" cy="4032448"/>
          </a:xfrm>
          <a:prstGeom prst="rect">
            <a:avLst/>
          </a:prstGeom>
          <a:effectLst>
            <a:outerShdw blurRad="50800" dist="38100" dir="2700000" algn="tl" rotWithShape="0">
              <a:prstClr val="black">
                <a:alpha val="40000"/>
              </a:prstClr>
            </a:outerShdw>
          </a:effectLst>
        </p:spPr>
      </p:pic>
      <p:sp>
        <p:nvSpPr>
          <p:cNvPr id="10" name="Прямоугольник 9"/>
          <p:cNvSpPr/>
          <p:nvPr/>
        </p:nvSpPr>
        <p:spPr>
          <a:xfrm rot="552528">
            <a:off x="3747708" y="1450793"/>
            <a:ext cx="4141693" cy="830997"/>
          </a:xfrm>
          <a:prstGeom prst="rect">
            <a:avLst/>
          </a:prstGeom>
        </p:spPr>
        <p:txBody>
          <a:bodyPr wrap="square">
            <a:spAutoFit/>
          </a:bodyPr>
          <a:lstStyle/>
          <a:p>
            <a:pPr lvl="0"/>
            <a:r>
              <a:rPr lang="kk-KZ" sz="2400" b="1" dirty="0" smtClean="0">
                <a:latin typeface="Times New Roman" pitchFamily="18" charset="0"/>
                <a:cs typeface="Times New Roman" pitchFamily="18" charset="0"/>
              </a:rPr>
              <a:t>Ота саны 355</a:t>
            </a:r>
            <a:endParaRPr lang="ru-RU" sz="2400" b="1" dirty="0" smtClean="0">
              <a:latin typeface="Times New Roman" pitchFamily="18" charset="0"/>
              <a:cs typeface="Times New Roman" pitchFamily="18" charset="0"/>
            </a:endParaRPr>
          </a:p>
          <a:p>
            <a:pPr lvl="0"/>
            <a:r>
              <a:rPr lang="kk-KZ" sz="2400" b="1" dirty="0" smtClean="0">
                <a:latin typeface="Times New Roman" pitchFamily="18" charset="0"/>
                <a:cs typeface="Times New Roman" pitchFamily="18" charset="0"/>
              </a:rPr>
              <a:t>Қаражат 184848,6 мың.тг</a:t>
            </a:r>
            <a:endParaRPr lang="ru-RU" sz="2400" b="1" dirty="0">
              <a:latin typeface="Times New Roman" pitchFamily="18" charset="0"/>
              <a:cs typeface="Times New Roman" pitchFamily="18" charset="0"/>
            </a:endParaRPr>
          </a:p>
        </p:txBody>
      </p:sp>
      <p:sp>
        <p:nvSpPr>
          <p:cNvPr id="11" name="Прямоугольник 10"/>
          <p:cNvSpPr/>
          <p:nvPr/>
        </p:nvSpPr>
        <p:spPr>
          <a:xfrm rot="768659">
            <a:off x="1667870" y="1121614"/>
            <a:ext cx="1336410" cy="584775"/>
          </a:xfrm>
          <a:prstGeom prst="rect">
            <a:avLst/>
          </a:prstGeom>
        </p:spPr>
        <p:txBody>
          <a:bodyPr wrap="square">
            <a:spAutoFit/>
          </a:bodyPr>
          <a:lstStyle/>
          <a:p>
            <a:pPr algn="ctr"/>
            <a:r>
              <a:rPr lang="kk-KZ"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2016</a:t>
            </a:r>
            <a:endParaRPr lang="ru-RU"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7" name="Прямоугольник 26"/>
          <p:cNvSpPr/>
          <p:nvPr/>
        </p:nvSpPr>
        <p:spPr>
          <a:xfrm rot="768659">
            <a:off x="1382026" y="1894214"/>
            <a:ext cx="1160641" cy="584775"/>
          </a:xfrm>
          <a:prstGeom prst="rect">
            <a:avLst/>
          </a:prstGeom>
        </p:spPr>
        <p:txBody>
          <a:bodyPr wrap="square">
            <a:spAutoFit/>
          </a:bodyPr>
          <a:lstStyle/>
          <a:p>
            <a:pPr algn="ctr"/>
            <a:r>
              <a:rPr lang="ru-RU"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2017</a:t>
            </a:r>
            <a:endParaRPr lang="ru-RU"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8" name="Прямоугольник 27"/>
          <p:cNvSpPr/>
          <p:nvPr/>
        </p:nvSpPr>
        <p:spPr>
          <a:xfrm rot="768659">
            <a:off x="949978" y="2758311"/>
            <a:ext cx="1160641" cy="584775"/>
          </a:xfrm>
          <a:prstGeom prst="rect">
            <a:avLst/>
          </a:prstGeom>
        </p:spPr>
        <p:txBody>
          <a:bodyPr wrap="square">
            <a:spAutoFit/>
          </a:bodyPr>
          <a:lstStyle/>
          <a:p>
            <a:pPr algn="ctr"/>
            <a:r>
              <a:rPr lang="ru-RU"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2018</a:t>
            </a:r>
            <a:endParaRPr lang="ru-RU"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31" name="Прямоугольник 30"/>
          <p:cNvSpPr/>
          <p:nvPr/>
        </p:nvSpPr>
        <p:spPr>
          <a:xfrm rot="580756">
            <a:off x="3059252" y="2184458"/>
            <a:ext cx="4141693" cy="1200329"/>
          </a:xfrm>
          <a:prstGeom prst="rect">
            <a:avLst/>
          </a:prstGeom>
        </p:spPr>
        <p:txBody>
          <a:bodyPr wrap="square">
            <a:spAutoFit/>
          </a:bodyPr>
          <a:lstStyle/>
          <a:p>
            <a:pPr lvl="0"/>
            <a:r>
              <a:rPr lang="kk-KZ" sz="2400" b="1" dirty="0" smtClean="0">
                <a:latin typeface="Times New Roman" pitchFamily="18" charset="0"/>
                <a:cs typeface="Times New Roman" pitchFamily="18" charset="0"/>
              </a:rPr>
              <a:t>Ота саны 216</a:t>
            </a:r>
            <a:endParaRPr lang="ru-RU" sz="2400" b="1" dirty="0" smtClean="0">
              <a:latin typeface="Times New Roman" pitchFamily="18" charset="0"/>
              <a:cs typeface="Times New Roman" pitchFamily="18" charset="0"/>
            </a:endParaRPr>
          </a:p>
          <a:p>
            <a:pPr lvl="0"/>
            <a:r>
              <a:rPr lang="kk-KZ" sz="2400" b="1" dirty="0" smtClean="0">
                <a:latin typeface="Times New Roman" pitchFamily="18" charset="0"/>
                <a:cs typeface="Times New Roman" pitchFamily="18" charset="0"/>
              </a:rPr>
              <a:t>Қаражат </a:t>
            </a:r>
            <a:r>
              <a:rPr lang="kk-KZ" sz="2400" b="1" dirty="0" smtClean="0">
                <a:solidFill>
                  <a:schemeClr val="tx1"/>
                </a:solidFill>
                <a:latin typeface="Times New Roman" pitchFamily="18" charset="0"/>
                <a:cs typeface="Times New Roman" pitchFamily="18" charset="0"/>
              </a:rPr>
              <a:t>197983,9</a:t>
            </a:r>
            <a:r>
              <a:rPr lang="kk-KZ" sz="2400" b="1" dirty="0" smtClean="0">
                <a:latin typeface="Times New Roman" pitchFamily="18" charset="0"/>
                <a:cs typeface="Times New Roman" pitchFamily="18" charset="0"/>
              </a:rPr>
              <a:t> мың.тг</a:t>
            </a:r>
            <a:endParaRPr lang="ru-RU" sz="2400" b="1" dirty="0" smtClean="0">
              <a:latin typeface="Times New Roman" pitchFamily="18" charset="0"/>
              <a:cs typeface="Times New Roman" pitchFamily="18" charset="0"/>
            </a:endParaRPr>
          </a:p>
          <a:p>
            <a:pPr lvl="0"/>
            <a:endParaRPr lang="ru-RU" sz="2400" dirty="0"/>
          </a:p>
        </p:txBody>
      </p:sp>
      <p:sp>
        <p:nvSpPr>
          <p:cNvPr id="12" name="Прямоугольник 11"/>
          <p:cNvSpPr/>
          <p:nvPr/>
        </p:nvSpPr>
        <p:spPr>
          <a:xfrm rot="350315">
            <a:off x="2730201" y="3011319"/>
            <a:ext cx="4572000" cy="830997"/>
          </a:xfrm>
          <a:prstGeom prst="rect">
            <a:avLst/>
          </a:prstGeom>
        </p:spPr>
        <p:txBody>
          <a:bodyPr>
            <a:spAutoFit/>
          </a:bodyPr>
          <a:lstStyle/>
          <a:p>
            <a:pPr lvl="0"/>
            <a:r>
              <a:rPr lang="kk-KZ" sz="2400" b="1" dirty="0" smtClean="0">
                <a:latin typeface="Times New Roman" pitchFamily="18" charset="0"/>
                <a:cs typeface="Times New Roman" pitchFamily="18" charset="0"/>
              </a:rPr>
              <a:t>Ота саны 134</a:t>
            </a:r>
            <a:endParaRPr lang="ru-RU" sz="2400" b="1" dirty="0" smtClean="0">
              <a:latin typeface="Times New Roman" pitchFamily="18" charset="0"/>
              <a:cs typeface="Times New Roman" pitchFamily="18" charset="0"/>
            </a:endParaRPr>
          </a:p>
          <a:p>
            <a:pPr lvl="0"/>
            <a:r>
              <a:rPr lang="kk-KZ" sz="2400" b="1" dirty="0" smtClean="0">
                <a:latin typeface="Times New Roman" pitchFamily="18" charset="0"/>
                <a:cs typeface="Times New Roman" pitchFamily="18" charset="0"/>
              </a:rPr>
              <a:t>Қаражат 154307,9 мың.тг</a:t>
            </a:r>
            <a:endParaRPr lang="ru-RU" sz="2400" b="1" dirty="0">
              <a:latin typeface="Times New Roman" pitchFamily="18" charset="0"/>
              <a:cs typeface="Times New Roman" pitchFamily="18" charset="0"/>
            </a:endParaRPr>
          </a:p>
        </p:txBody>
      </p:sp>
      <p:sp>
        <p:nvSpPr>
          <p:cNvPr id="13" name="Прямоугольник 12"/>
          <p:cNvSpPr/>
          <p:nvPr/>
        </p:nvSpPr>
        <p:spPr>
          <a:xfrm>
            <a:off x="0" y="3995678"/>
            <a:ext cx="9144000" cy="2862322"/>
          </a:xfrm>
          <a:prstGeom prst="rect">
            <a:avLst/>
          </a:prstGeom>
        </p:spPr>
        <p:txBody>
          <a:bodyPr wrap="square">
            <a:spAutoFit/>
          </a:bodyPr>
          <a:lstStyle/>
          <a:p>
            <a:pPr>
              <a:defRPr/>
            </a:pPr>
            <a:r>
              <a:rPr lang="ru-RU" b="1" i="1" dirty="0">
                <a:solidFill>
                  <a:srgbClr val="FF0000"/>
                </a:solidFill>
                <a:latin typeface="Times New Roman" pitchFamily="18" charset="0"/>
                <a:cs typeface="Times New Roman" pitchFamily="18" charset="0"/>
              </a:rPr>
              <a:t>ҚР ДСМ 2017жылдың  7 </a:t>
            </a:r>
            <a:r>
              <a:rPr lang="ru-RU" b="1" i="1" dirty="0" err="1">
                <a:solidFill>
                  <a:srgbClr val="FF0000"/>
                </a:solidFill>
                <a:latin typeface="Times New Roman" pitchFamily="18" charset="0"/>
                <a:cs typeface="Times New Roman" pitchFamily="18" charset="0"/>
              </a:rPr>
              <a:t>ақпандағы </a:t>
            </a:r>
            <a:r>
              <a:rPr lang="ru-RU" b="1" i="1" dirty="0">
                <a:solidFill>
                  <a:srgbClr val="FF0000"/>
                </a:solidFill>
                <a:latin typeface="Times New Roman" pitchFamily="18" charset="0"/>
                <a:cs typeface="Times New Roman" pitchFamily="18" charset="0"/>
              </a:rPr>
              <a:t>№12 «</a:t>
            </a:r>
            <a:r>
              <a:rPr lang="ru-RU" b="1" i="1" dirty="0" err="1">
                <a:solidFill>
                  <a:srgbClr val="FF0000"/>
                </a:solidFill>
                <a:latin typeface="Times New Roman" pitchFamily="18" charset="0"/>
                <a:cs typeface="Times New Roman" pitchFamily="18" charset="0"/>
              </a:rPr>
              <a:t>Жоғары технологиялы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медициналық қызметтердің түрлерін бекіту</a:t>
            </a:r>
            <a:r>
              <a:rPr lang="ru-RU" b="1" i="1" dirty="0">
                <a:solidFill>
                  <a:srgbClr val="FF0000"/>
                </a:solidFill>
                <a:latin typeface="Times New Roman" pitchFamily="18" charset="0"/>
                <a:cs typeface="Times New Roman" pitchFamily="18" charset="0"/>
              </a:rPr>
              <a:t> туралы»</a:t>
            </a:r>
            <a:r>
              <a:rPr lang="ru-RU" b="1" i="1" dirty="0" err="1">
                <a:solidFill>
                  <a:srgbClr val="FF0000"/>
                </a:solidFill>
                <a:latin typeface="Times New Roman" pitchFamily="18" charset="0"/>
                <a:cs typeface="Times New Roman" pitchFamily="18" charset="0"/>
              </a:rPr>
              <a:t>бұйрығы бойынша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көптеген  жоғары технологиялық медициналық көмектің түрлерін стационарлық медициналық көмекке ауыстырылуына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байланысты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ота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сандары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азайды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бірақ бұл оталар</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аурухана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мамандарымен</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жалғастырылуда</a:t>
            </a:r>
            <a:r>
              <a:rPr lang="ru-RU" b="1" i="1" dirty="0">
                <a:solidFill>
                  <a:srgbClr val="FF0000"/>
                </a:solidFill>
                <a:latin typeface="Times New Roman" pitchFamily="18" charset="0"/>
                <a:cs typeface="Times New Roman" pitchFamily="18" charset="0"/>
              </a:rPr>
              <a:t>. ЖТМК –</a:t>
            </a:r>
            <a:r>
              <a:rPr lang="ru-RU" b="1" i="1" dirty="0" err="1">
                <a:solidFill>
                  <a:srgbClr val="FF0000"/>
                </a:solidFill>
                <a:latin typeface="Times New Roman" pitchFamily="18" charset="0"/>
                <a:cs typeface="Times New Roman" pitchFamily="18" charset="0"/>
              </a:rPr>
              <a:t>тің күрделі және қымбат түрлері жасалынады</a:t>
            </a:r>
            <a:r>
              <a:rPr lang="ru-RU" b="1" i="1" dirty="0">
                <a:solidFill>
                  <a:srgbClr val="FF0000"/>
                </a:solidFill>
                <a:latin typeface="Times New Roman" pitchFamily="18" charset="0"/>
                <a:cs typeface="Times New Roman" pitchFamily="18" charset="0"/>
              </a:rPr>
              <a:t>.</a:t>
            </a:r>
          </a:p>
          <a:p>
            <a:pPr marL="342900" indent="-342900">
              <a:buFont typeface="Wingdings" pitchFamily="2" charset="2"/>
              <a:buChar char="§"/>
              <a:defRPr/>
            </a:pP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b="1" i="1" dirty="0">
                <a:solidFill>
                  <a:srgbClr val="FF0000"/>
                </a:solidFill>
                <a:latin typeface="Times New Roman" pitchFamily="18" charset="0"/>
                <a:cs typeface="Times New Roman" pitchFamily="18" charset="0"/>
              </a:rPr>
              <a:t>Бас және мойын тамырларының эндоваскулярлық (жалпы) эмболизациясы. </a:t>
            </a:r>
            <a:r>
              <a:rPr lang="ru-RU" b="1" i="1" dirty="0">
                <a:solidFill>
                  <a:srgbClr val="FF0000"/>
                </a:solidFill>
                <a:latin typeface="Times New Roman" pitchFamily="18" charset="0"/>
                <a:cs typeface="Times New Roman" pitchFamily="18" charset="0"/>
              </a:rPr>
              <a:t>  </a:t>
            </a:r>
          </a:p>
          <a:p>
            <a:pPr marL="342900" indent="-342900">
              <a:buFont typeface="Wingdings" pitchFamily="2" charset="2"/>
              <a:buChar char="§"/>
              <a:defRPr/>
            </a:pP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b="1" i="1" dirty="0">
                <a:solidFill>
                  <a:srgbClr val="FF0000"/>
                </a:solidFill>
                <a:latin typeface="Times New Roman" pitchFamily="18" charset="0"/>
                <a:cs typeface="Times New Roman" pitchFamily="18" charset="0"/>
              </a:rPr>
              <a:t>Кіші жамбас қан тамырларының, жатыр артерияларының эндоваскулярлық эмболизациясы.</a:t>
            </a:r>
            <a:endParaRPr lang="ru-RU" b="1" i="1" dirty="0">
              <a:solidFill>
                <a:srgbClr val="FF0000"/>
              </a:solidFill>
              <a:latin typeface="Times New Roman" pitchFamily="18" charset="0"/>
              <a:cs typeface="Times New Roman" pitchFamily="18" charset="0"/>
            </a:endParaRPr>
          </a:p>
          <a:p>
            <a:pPr marL="342900" indent="-342900">
              <a:buFont typeface="Wingdings" pitchFamily="2" charset="2"/>
              <a:buChar char="§"/>
              <a:defRPr/>
            </a:pPr>
            <a:r>
              <a:rPr lang="ru-RU"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b="1" i="1" dirty="0">
                <a:solidFill>
                  <a:srgbClr val="FF0000"/>
                </a:solidFill>
                <a:latin typeface="Times New Roman" pitchFamily="18" charset="0"/>
                <a:cs typeface="Times New Roman" pitchFamily="18" charset="0"/>
              </a:rPr>
              <a:t>Бас және мойын тамырларын эндоваскулярлық стенттеу.</a:t>
            </a:r>
            <a:endParaRPr lang="ru-RU" b="1" i="1" dirty="0">
              <a:solidFill>
                <a:srgbClr val="FF0000"/>
              </a:solidFill>
              <a:latin typeface="Times New Roman" pitchFamily="18" charset="0"/>
              <a:cs typeface="Times New Roman" pitchFamily="18" charset="0"/>
            </a:endParaRPr>
          </a:p>
        </p:txBody>
      </p:sp>
      <p:sp>
        <p:nvSpPr>
          <p:cNvPr id="14" name="Прямоугольник 13"/>
          <p:cNvSpPr/>
          <p:nvPr/>
        </p:nvSpPr>
        <p:spPr>
          <a:xfrm>
            <a:off x="0" y="0"/>
            <a:ext cx="9144000" cy="1569660"/>
          </a:xfrm>
          <a:prstGeom prst="rect">
            <a:avLst/>
          </a:prstGeom>
        </p:spPr>
        <p:txBody>
          <a:bodyPr wrap="square">
            <a:spAutoFit/>
          </a:bodyPr>
          <a:lstStyle/>
          <a:p>
            <a:pPr algn="ctr"/>
            <a:r>
              <a:rPr lang="kk-KZ" sz="32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Жоғары технологиялық медициналық көмек көлемі</a:t>
            </a:r>
            <a:r>
              <a:rPr lang="ru-RU" sz="2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2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endParaRPr lang="ru-RU" sz="3200" b="1" dirty="0"/>
          </a:p>
        </p:txBody>
      </p:sp>
    </p:spTree>
    <p:extLst>
      <p:ext uri="{BB962C8B-B14F-4D97-AF65-F5344CB8AC3E}">
        <p14:creationId xmlns:p14="http://schemas.microsoft.com/office/powerpoint/2010/main" xmlns="" val="3174043167"/>
      </p:ext>
    </p:extLst>
  </p:cSld>
  <p:clrMapOvr>
    <a:masterClrMapping/>
  </p:clrMapOvr>
  <p:transition>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7704856" cy="1143000"/>
          </a:xfrm>
        </p:spPr>
        <p:txBody>
          <a:bodyPr/>
          <a:lstStyle/>
          <a:p>
            <a:pPr algn="ctr"/>
            <a:r>
              <a:rPr lang="ru-RU" sz="3200" i="1" u="none" strike="noStrike"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Облыстық ауруханада</a:t>
            </a:r>
            <a:r>
              <a:rPr lang="ru-RU" sz="3200" i="1" u="none" strike="noStrike"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3200" i="1" u="none" strike="noStrike"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емделіп</a:t>
            </a:r>
            <a:r>
              <a:rPr lang="ru-RU" sz="3200" i="1" u="none" strike="noStrike"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3200" i="1" u="none" strike="noStrike"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шыққан жүкті әйелдер </a:t>
            </a:r>
            <a:r>
              <a:rPr lang="ru-RU" sz="3200" i="1" u="none" strike="noStrike"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саны 2018 ж</a:t>
            </a:r>
            <a:r>
              <a:rPr lang="ru-RU" sz="3200" dirty="0" smtClean="0">
                <a:solidFill>
                  <a:srgbClr val="FFFF00"/>
                </a:solidFill>
                <a:latin typeface="Times New Roman" pitchFamily="18" charset="0"/>
                <a:cs typeface="Times New Roman" pitchFamily="18" charset="0"/>
              </a:rPr>
              <a:t/>
            </a:r>
            <a:br>
              <a:rPr lang="ru-RU" sz="3200" dirty="0" smtClean="0">
                <a:solidFill>
                  <a:srgbClr val="FFFF00"/>
                </a:solidFill>
                <a:latin typeface="Times New Roman" pitchFamily="18" charset="0"/>
                <a:cs typeface="Times New Roman" pitchFamily="18" charset="0"/>
              </a:rPr>
            </a:br>
            <a:endParaRPr lang="ru-RU" sz="5400" dirty="0">
              <a:solidFill>
                <a:srgbClr val="FFFF0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0" y="1385393"/>
          <a:ext cx="9144001" cy="4502311"/>
        </p:xfrm>
        <a:graphic>
          <a:graphicData uri="http://schemas.openxmlformats.org/drawingml/2006/table">
            <a:tbl>
              <a:tblPr>
                <a:tableStyleId>{E929F9F4-4A8F-4326-A1B4-22849713DDAB}</a:tableStyleId>
              </a:tblPr>
              <a:tblGrid>
                <a:gridCol w="687335"/>
                <a:gridCol w="1868441"/>
                <a:gridCol w="1740064"/>
                <a:gridCol w="2393396"/>
                <a:gridCol w="2454765"/>
              </a:tblGrid>
              <a:tr h="616484">
                <a:tc>
                  <a:txBody>
                    <a:bodyPr/>
                    <a:lstStyle/>
                    <a:p>
                      <a:pPr algn="l" fontAlgn="ctr"/>
                      <a:r>
                        <a:rPr lang="ru-RU" sz="1600" b="1" i="1" u="none" strike="noStrike" dirty="0">
                          <a:solidFill>
                            <a:srgbClr val="7030A0"/>
                          </a:solidFill>
                          <a:latin typeface="Times New Roman" pitchFamily="18" charset="0"/>
                          <a:cs typeface="Times New Roman"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gridSpan="2">
                  <a:txBody>
                    <a:bodyPr/>
                    <a:lstStyle/>
                    <a:p>
                      <a:pPr algn="ctr" fontAlgn="ctr"/>
                      <a:r>
                        <a:rPr lang="ru-RU" sz="2000" b="1" i="1" u="none" strike="noStrike" dirty="0" err="1" smtClean="0">
                          <a:solidFill>
                            <a:srgbClr val="7030A0"/>
                          </a:solidFill>
                          <a:latin typeface="Times New Roman" pitchFamily="18" charset="0"/>
                          <a:cs typeface="Times New Roman" pitchFamily="18" charset="0"/>
                        </a:rPr>
                        <a:t>Хирургиялық бейін</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hMerge="1">
                  <a:txBody>
                    <a:bodyPr/>
                    <a:lstStyle/>
                    <a:p>
                      <a:endParaRPr lang="ru-RU"/>
                    </a:p>
                  </a:txBody>
                  <a:tcPr/>
                </a:tc>
                <a:tc gridSpan="2">
                  <a:txBody>
                    <a:bodyPr/>
                    <a:lstStyle/>
                    <a:p>
                      <a:pPr algn="ctr" fontAlgn="ctr"/>
                      <a:r>
                        <a:rPr lang="ru-RU" sz="2000" b="1" i="1" u="none" strike="noStrike" dirty="0" err="1" smtClean="0">
                          <a:solidFill>
                            <a:srgbClr val="7030A0"/>
                          </a:solidFill>
                          <a:latin typeface="Times New Roman" pitchFamily="18" charset="0"/>
                          <a:cs typeface="Times New Roman" pitchFamily="18" charset="0"/>
                        </a:rPr>
                        <a:t>Терапиялық</a:t>
                      </a:r>
                      <a:r>
                        <a:rPr lang="ru-RU" sz="2000" b="1" i="1" u="none" strike="noStrike" baseline="0" dirty="0" err="1" smtClean="0">
                          <a:solidFill>
                            <a:srgbClr val="7030A0"/>
                          </a:solidFill>
                          <a:latin typeface="Times New Roman" pitchFamily="18" charset="0"/>
                          <a:cs typeface="Times New Roman" pitchFamily="18" charset="0"/>
                        </a:rPr>
                        <a:t> бейін</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hMerge="1">
                  <a:txBody>
                    <a:bodyPr/>
                    <a:lstStyle/>
                    <a:p>
                      <a:endParaRPr lang="ru-RU"/>
                    </a:p>
                  </a:txBody>
                  <a:tcPr/>
                </a:tc>
              </a:tr>
              <a:tr h="736773">
                <a:tc>
                  <a:txBody>
                    <a:bodyPr/>
                    <a:lstStyle/>
                    <a:p>
                      <a:pPr algn="ctr" fontAlgn="ctr"/>
                      <a:r>
                        <a:rPr lang="ru-RU" sz="1600" b="1" i="1" u="none" strike="noStrike" dirty="0">
                          <a:solidFill>
                            <a:srgbClr val="7030A0"/>
                          </a:solidFill>
                          <a:latin typeface="Times New Roman" pitchFamily="18" charset="0"/>
                          <a:cs typeface="Times New Roman" pitchFamily="18"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err="1">
                          <a:solidFill>
                            <a:srgbClr val="7030A0"/>
                          </a:solidFill>
                          <a:latin typeface="Times New Roman" pitchFamily="18" charset="0"/>
                          <a:cs typeface="Times New Roman" pitchFamily="18" charset="0"/>
                        </a:rPr>
                        <a:t>бөлімше</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err="1">
                          <a:solidFill>
                            <a:srgbClr val="7030A0"/>
                          </a:solidFill>
                          <a:latin typeface="Times New Roman" pitchFamily="18" charset="0"/>
                          <a:cs typeface="Times New Roman" pitchFamily="18" charset="0"/>
                        </a:rPr>
                        <a:t>науқас </a:t>
                      </a:r>
                      <a:r>
                        <a:rPr lang="ru-RU" sz="2000" b="1" i="1" u="none" strike="noStrike" dirty="0">
                          <a:solidFill>
                            <a:srgbClr val="7030A0"/>
                          </a:solidFill>
                          <a:latin typeface="Times New Roman" pitchFamily="18" charset="0"/>
                          <a:cs typeface="Times New Roman" pitchFamily="18" charset="0"/>
                        </a:rPr>
                        <a:t>саны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err="1">
                          <a:solidFill>
                            <a:srgbClr val="7030A0"/>
                          </a:solidFill>
                          <a:latin typeface="Times New Roman" pitchFamily="18" charset="0"/>
                          <a:cs typeface="Times New Roman" pitchFamily="18" charset="0"/>
                        </a:rPr>
                        <a:t>бөлімше</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науқас саны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504118">
                <a:tc>
                  <a:txBody>
                    <a:bodyPr/>
                    <a:lstStyle/>
                    <a:p>
                      <a:pPr algn="ctr" fontAlgn="ctr"/>
                      <a:r>
                        <a:rPr lang="ru-RU" sz="1600" b="1" i="1" u="none" strike="noStrike" dirty="0">
                          <a:solidFill>
                            <a:srgbClr val="7030A0"/>
                          </a:solidFill>
                          <a:latin typeface="Times New Roman" pitchFamily="18" charset="0"/>
                          <a:cs typeface="Times New Roman" pitchFamily="18"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№1 Хирургия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err="1">
                          <a:solidFill>
                            <a:srgbClr val="7030A0"/>
                          </a:solidFill>
                          <a:latin typeface="Times New Roman" pitchFamily="18" charset="0"/>
                          <a:cs typeface="Times New Roman" pitchFamily="18" charset="0"/>
                        </a:rPr>
                        <a:t>Общ.терапия</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smtClean="0">
                          <a:solidFill>
                            <a:srgbClr val="7030A0"/>
                          </a:solidFill>
                          <a:latin typeface="Times New Roman" pitchFamily="18" charset="0"/>
                          <a:cs typeface="Times New Roman" pitchFamily="18" charset="0"/>
                        </a:rPr>
                        <a:t>450</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375905">
                <a:tc>
                  <a:txBody>
                    <a:bodyPr/>
                    <a:lstStyle/>
                    <a:p>
                      <a:pPr algn="ctr" fontAlgn="ctr"/>
                      <a:r>
                        <a:rPr lang="ru-RU" sz="1600" b="1" i="1" u="none" strike="noStrike" dirty="0">
                          <a:solidFill>
                            <a:srgbClr val="7030A0"/>
                          </a:solidFill>
                          <a:latin typeface="Times New Roman" pitchFamily="18" charset="0"/>
                          <a:cs typeface="Times New Roman" pitchFamily="18"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№2 Хирургия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Гематология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375905">
                <a:tc>
                  <a:txBody>
                    <a:bodyPr/>
                    <a:lstStyle/>
                    <a:p>
                      <a:pPr algn="ctr" fontAlgn="ctr"/>
                      <a:r>
                        <a:rPr lang="ru-RU" sz="1600" b="1" i="1" u="none" strike="noStrike" dirty="0">
                          <a:solidFill>
                            <a:srgbClr val="7030A0"/>
                          </a:solidFill>
                          <a:latin typeface="Times New Roman" pitchFamily="18" charset="0"/>
                          <a:cs typeface="Times New Roman" pitchFamily="18"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Нейро-травма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err="1">
                          <a:solidFill>
                            <a:srgbClr val="7030A0"/>
                          </a:solidFill>
                          <a:latin typeface="Times New Roman" pitchFamily="18" charset="0"/>
                          <a:cs typeface="Times New Roman" pitchFamily="18" charset="0"/>
                        </a:rPr>
                        <a:t>Кардио-ревма</a:t>
                      </a:r>
                      <a:endParaRPr lang="ru-RU" sz="2000" b="1" i="1" u="none" strike="noStrike" dirty="0">
                        <a:solidFill>
                          <a:srgbClr val="7030A0"/>
                        </a:solidFill>
                        <a:latin typeface="Times New Roman" pitchFamily="18" charset="0"/>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375905">
                <a:tc>
                  <a:txBody>
                    <a:bodyPr/>
                    <a:lstStyle/>
                    <a:p>
                      <a:pPr algn="ctr" fontAlgn="ctr"/>
                      <a:r>
                        <a:rPr lang="ru-RU" sz="1600" b="1" i="1" u="none" strike="noStrike" dirty="0">
                          <a:solidFill>
                            <a:srgbClr val="7030A0"/>
                          </a:solidFill>
                          <a:latin typeface="Times New Roman" pitchFamily="18" charset="0"/>
                          <a:cs typeface="Times New Roman" pitchFamily="18"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Урология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НИЦ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210645">
                <a:tc>
                  <a:txBody>
                    <a:bodyPr/>
                    <a:lstStyle/>
                    <a:p>
                      <a:pPr algn="ctr" fontAlgn="ctr"/>
                      <a:r>
                        <a:rPr lang="ru-RU" sz="1600" b="1" i="1" u="none" strike="noStrike" dirty="0">
                          <a:solidFill>
                            <a:srgbClr val="7030A0"/>
                          </a:solidFill>
                          <a:latin typeface="Times New Roman" pitchFamily="18" charset="0"/>
                          <a:cs typeface="Times New Roman" pitchFamily="18"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Гинекология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Неврология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375905">
                <a:tc>
                  <a:txBody>
                    <a:bodyPr/>
                    <a:lstStyle/>
                    <a:p>
                      <a:pPr algn="ctr" fontAlgn="ctr"/>
                      <a:r>
                        <a:rPr lang="ru-RU" sz="1600" b="1" i="1" u="none" strike="noStrike" dirty="0">
                          <a:solidFill>
                            <a:srgbClr val="7030A0"/>
                          </a:solidFill>
                          <a:latin typeface="Times New Roman" pitchFamily="18" charset="0"/>
                          <a:cs typeface="Times New Roman"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a:solidFill>
                            <a:srgbClr val="7030A0"/>
                          </a:solidFill>
                          <a:latin typeface="Times New Roman" pitchFamily="18" charset="0"/>
                          <a:cs typeface="Times New Roman"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ru-RU" sz="2000" b="1" i="1" u="none" strike="noStrike" dirty="0">
                          <a:solidFill>
                            <a:srgbClr val="7030A0"/>
                          </a:solidFill>
                          <a:latin typeface="Times New Roman" pitchFamily="18" charset="0"/>
                          <a:cs typeface="Times New Roman" pitchFamily="18" charset="0"/>
                        </a:rPr>
                        <a:t>545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r>
              <a:tr h="826991">
                <a:tc gridSpan="5">
                  <a:txBody>
                    <a:bodyPr/>
                    <a:lstStyle/>
                    <a:p>
                      <a:pPr algn="ctr" fontAlgn="ctr"/>
                      <a:r>
                        <a:rPr lang="ru-RU" sz="2800" b="1" i="1" u="none" strike="noStrike" dirty="0" err="1">
                          <a:solidFill>
                            <a:srgbClr val="7030A0"/>
                          </a:solidFill>
                          <a:latin typeface="Times New Roman" pitchFamily="18" charset="0"/>
                          <a:cs typeface="Times New Roman" pitchFamily="18" charset="0"/>
                        </a:rPr>
                        <a:t>Барлығы  </a:t>
                      </a:r>
                      <a:r>
                        <a:rPr lang="ru-RU" sz="2800" b="1" i="1" u="none" strike="noStrike" dirty="0">
                          <a:solidFill>
                            <a:srgbClr val="7030A0"/>
                          </a:solidFill>
                          <a:latin typeface="Times New Roman" pitchFamily="18" charset="0"/>
                          <a:cs typeface="Times New Roman" pitchFamily="18" charset="0"/>
                        </a:rPr>
                        <a:t>2018 ж. - 1209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p:txBody>
          <a:bodyPr/>
          <a:lstStyle/>
          <a:p>
            <a:pPr>
              <a:buNone/>
            </a:pPr>
            <a:endParaRPr lang="kk-KZ" sz="2000" dirty="0" smtClean="0"/>
          </a:p>
          <a:p>
            <a:pPr>
              <a:buNone/>
            </a:pP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2433303897"/>
              </p:ext>
            </p:extLst>
          </p:nvPr>
        </p:nvGraphicFramePr>
        <p:xfrm>
          <a:off x="0" y="1371600"/>
          <a:ext cx="9144000" cy="5013960"/>
        </p:xfrm>
        <a:graphic>
          <a:graphicData uri="http://schemas.openxmlformats.org/drawingml/2006/table">
            <a:tbl>
              <a:tblPr firstRow="1" bandRow="1">
                <a:tableStyleId>{5C22544A-7EE6-4342-B048-85BDC9FD1C3A}</a:tableStyleId>
              </a:tblPr>
              <a:tblGrid>
                <a:gridCol w="2460055">
                  <a:extLst>
                    <a:ext uri="{9D8B030D-6E8A-4147-A177-3AD203B41FA5}">
                      <a16:colId xmlns="" xmlns:a16="http://schemas.microsoft.com/office/drawing/2014/main" val="20000"/>
                    </a:ext>
                  </a:extLst>
                </a:gridCol>
                <a:gridCol w="2111945">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tblGrid>
              <a:tr h="762000">
                <a:tc>
                  <a:txBody>
                    <a:bodyPr/>
                    <a:lstStyle/>
                    <a:p>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800" b="1" dirty="0" smtClean="0">
                          <a:solidFill>
                            <a:srgbClr val="09046C"/>
                          </a:solidFill>
                          <a:latin typeface="Times New Roman" panose="02020603050405020304" pitchFamily="18" charset="0"/>
                          <a:cs typeface="Times New Roman" panose="02020603050405020304" pitchFamily="18" charset="0"/>
                        </a:rPr>
                        <a:t>2016ж</a:t>
                      </a:r>
                      <a:endParaRPr lang="ru-RU" sz="28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800" b="1" dirty="0" smtClean="0">
                          <a:solidFill>
                            <a:srgbClr val="09046C"/>
                          </a:solidFill>
                          <a:latin typeface="Times New Roman" panose="02020603050405020304" pitchFamily="18" charset="0"/>
                          <a:cs typeface="Times New Roman" panose="02020603050405020304" pitchFamily="18" charset="0"/>
                        </a:rPr>
                        <a:t>2017ж</a:t>
                      </a:r>
                      <a:endParaRPr lang="ru-RU" sz="28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800" b="1" dirty="0" smtClean="0">
                          <a:solidFill>
                            <a:srgbClr val="09046C"/>
                          </a:solidFill>
                          <a:latin typeface="Times New Roman" panose="02020603050405020304" pitchFamily="18" charset="0"/>
                          <a:cs typeface="Times New Roman" panose="02020603050405020304" pitchFamily="18" charset="0"/>
                        </a:rPr>
                        <a:t>2018</a:t>
                      </a:r>
                      <a:endParaRPr lang="ru-RU" sz="28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685800">
                <a:tc>
                  <a:txBody>
                    <a:bodyPr/>
                    <a:lstStyle/>
                    <a:p>
                      <a:r>
                        <a:rPr lang="kk-KZ" sz="2000" b="1" dirty="0" smtClean="0">
                          <a:solidFill>
                            <a:srgbClr val="09046C"/>
                          </a:solidFill>
                          <a:latin typeface="Times New Roman" panose="02020603050405020304" pitchFamily="18" charset="0"/>
                          <a:cs typeface="Times New Roman" panose="02020603050405020304" pitchFamily="18" charset="0"/>
                        </a:rPr>
                        <a:t>Барлық түскен жүкті әйелдер</a:t>
                      </a:r>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826</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377</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399</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762000">
                <a:tc>
                  <a:txBody>
                    <a:bodyPr/>
                    <a:lstStyle/>
                    <a:p>
                      <a:r>
                        <a:rPr lang="kk-KZ" sz="2000" b="1" dirty="0" smtClean="0">
                          <a:solidFill>
                            <a:srgbClr val="09046C"/>
                          </a:solidFill>
                          <a:latin typeface="Times New Roman" panose="02020603050405020304" pitchFamily="18" charset="0"/>
                          <a:cs typeface="Times New Roman" panose="02020603050405020304" pitchFamily="18" charset="0"/>
                        </a:rPr>
                        <a:t>Оның</a:t>
                      </a:r>
                      <a:r>
                        <a:rPr lang="kk-KZ" sz="2000" b="1" baseline="0" dirty="0" smtClean="0">
                          <a:solidFill>
                            <a:srgbClr val="09046C"/>
                          </a:solidFill>
                          <a:latin typeface="Times New Roman" panose="02020603050405020304" pitchFamily="18" charset="0"/>
                          <a:cs typeface="Times New Roman" panose="02020603050405020304" pitchFamily="18" charset="0"/>
                        </a:rPr>
                        <a:t> ішінде ЖРВЖ, </a:t>
                      </a:r>
                      <a:r>
                        <a:rPr lang="kk-KZ" sz="2000" b="1" dirty="0" smtClean="0">
                          <a:solidFill>
                            <a:srgbClr val="09046C"/>
                          </a:solidFill>
                          <a:latin typeface="Times New Roman" pitchFamily="18" charset="0"/>
                          <a:cs typeface="Times New Roman" pitchFamily="18" charset="0"/>
                        </a:rPr>
                        <a:t>жедел бронит</a:t>
                      </a:r>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750-</a:t>
                      </a:r>
                      <a:r>
                        <a:rPr lang="ru-RU" sz="2400" b="1" dirty="0" smtClean="0">
                          <a:solidFill>
                            <a:srgbClr val="3333CC"/>
                          </a:solidFill>
                          <a:latin typeface="Times New Roman" panose="02020603050405020304" pitchFamily="18" charset="0"/>
                          <a:cs typeface="Times New Roman" panose="02020603050405020304" pitchFamily="18" charset="0"/>
                        </a:rPr>
                        <a:t>90,8%</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302-80,1%</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374-93,7%</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533400">
                <a:tc>
                  <a:txBody>
                    <a:bodyPr/>
                    <a:lstStyle/>
                    <a:p>
                      <a:r>
                        <a:rPr lang="kk-KZ" sz="2000" b="1" dirty="0" smtClean="0">
                          <a:solidFill>
                            <a:srgbClr val="09046C"/>
                          </a:solidFill>
                          <a:latin typeface="Times New Roman" pitchFamily="18" charset="0"/>
                          <a:cs typeface="Times New Roman" pitchFamily="18" charset="0"/>
                        </a:rPr>
                        <a:t>пневмония, ТОРИ </a:t>
                      </a:r>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39-4,7%</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35-9,3%</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25-6,3%</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609600">
                <a:tc>
                  <a:txBody>
                    <a:bodyPr/>
                    <a:lstStyle/>
                    <a:p>
                      <a:r>
                        <a:rPr lang="kk-KZ" sz="2000" b="1" dirty="0" smtClean="0">
                          <a:solidFill>
                            <a:srgbClr val="09046C"/>
                          </a:solidFill>
                          <a:latin typeface="Times New Roman" panose="02020603050405020304" pitchFamily="18" charset="0"/>
                          <a:cs typeface="Times New Roman" panose="02020603050405020304" pitchFamily="18" charset="0"/>
                        </a:rPr>
                        <a:t>Тұмауға қарсы екпемен қамтылғаны</a:t>
                      </a:r>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48</a:t>
                      </a:r>
                      <a:r>
                        <a:rPr lang="ru-RU" sz="2400" b="1" dirty="0" smtClean="0">
                          <a:solidFill>
                            <a:srgbClr val="3333CC"/>
                          </a:solidFill>
                          <a:latin typeface="Times New Roman" panose="02020603050405020304" pitchFamily="18" charset="0"/>
                          <a:cs typeface="Times New Roman" panose="02020603050405020304" pitchFamily="18" charset="0"/>
                        </a:rPr>
                        <a:t>%</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39,3%</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49%</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762000">
                <a:tc>
                  <a:txBody>
                    <a:bodyPr/>
                    <a:lstStyle/>
                    <a:p>
                      <a:r>
                        <a:rPr lang="kk-KZ" sz="2000" b="1" dirty="0" smtClean="0">
                          <a:solidFill>
                            <a:srgbClr val="09046C"/>
                          </a:solidFill>
                          <a:latin typeface="Times New Roman" panose="02020603050405020304" pitchFamily="18" charset="0"/>
                          <a:cs typeface="Times New Roman" panose="02020603050405020304" pitchFamily="18" charset="0"/>
                        </a:rPr>
                        <a:t>Вирусологиялық</a:t>
                      </a:r>
                      <a:r>
                        <a:rPr lang="kk-KZ" sz="2000" b="1" baseline="0" dirty="0" smtClean="0">
                          <a:solidFill>
                            <a:srgbClr val="09046C"/>
                          </a:solidFill>
                          <a:latin typeface="Times New Roman" panose="02020603050405020304" pitchFamily="18" charset="0"/>
                          <a:cs typeface="Times New Roman" panose="02020603050405020304" pitchFamily="18" charset="0"/>
                        </a:rPr>
                        <a:t> зертханаға жіберілген анализ</a:t>
                      </a:r>
                      <a:endParaRPr lang="ru-RU" sz="2000" b="1" dirty="0">
                        <a:solidFill>
                          <a:srgbClr val="09046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194</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102</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kk-KZ" sz="2400" b="1" dirty="0" smtClean="0">
                          <a:solidFill>
                            <a:srgbClr val="3333CC"/>
                          </a:solidFill>
                          <a:latin typeface="Times New Roman" panose="02020603050405020304" pitchFamily="18" charset="0"/>
                          <a:cs typeface="Times New Roman" panose="02020603050405020304" pitchFamily="18" charset="0"/>
                        </a:rPr>
                        <a:t>98</a:t>
                      </a:r>
                      <a:endParaRPr lang="ru-RU" sz="2400" b="1" dirty="0">
                        <a:solidFill>
                          <a:srgbClr val="3333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bl>
          </a:graphicData>
        </a:graphic>
      </p:graphicFrame>
      <p:sp>
        <p:nvSpPr>
          <p:cNvPr id="2" name="TextBox 1"/>
          <p:cNvSpPr txBox="1"/>
          <p:nvPr/>
        </p:nvSpPr>
        <p:spPr>
          <a:xfrm>
            <a:off x="-324544" y="260648"/>
            <a:ext cx="9144000" cy="1569660"/>
          </a:xfrm>
          <a:prstGeom prst="rect">
            <a:avLst/>
          </a:prstGeom>
          <a:noFill/>
        </p:spPr>
        <p:txBody>
          <a:bodyPr wrap="square" rtlCol="0">
            <a:spAutoFit/>
          </a:bodyPr>
          <a:lstStyle/>
          <a:p>
            <a:pPr algn="ct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rPr>
              <a:t>ЖРВЖ</a:t>
            </a:r>
            <a:r>
              <a:rPr lang="kk-KZ"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rPr>
              <a:t>, жедел бронит, пневмония, ТОРИ диагноздарымен ауруханаға  түскен жүкті әйелдер</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rPr>
              <a:t/>
            </a:r>
            <a:b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rPr>
            </a:b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endParaRPr>
          </a:p>
        </p:txBody>
      </p:sp>
    </p:spTree>
    <p:extLst>
      <p:ext uri="{BB962C8B-B14F-4D97-AF65-F5344CB8AC3E}">
        <p14:creationId xmlns:p14="http://schemas.microsoft.com/office/powerpoint/2010/main" xmlns="" val="4075228652"/>
      </p:ext>
    </p:extLst>
  </p:cSld>
  <p:clrMapOvr>
    <a:masterClrMapping/>
  </p:clrMapOvr>
  <p:transition>
    <p:split orient="ver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8493008" cy="792088"/>
          </a:xfrm>
        </p:spPr>
        <p:txBody>
          <a:bodyPr>
            <a:noAutofit/>
          </a:bodyPr>
          <a:lstStyle/>
          <a:p>
            <a:pPr marL="0" indent="0" algn="ctr">
              <a:buNone/>
            </a:pPr>
            <a:r>
              <a:rPr lang="kk-KZ" sz="28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rPr>
              <a:t>ЖРВЖ, пневмония, ТОРИ диагноздарымен жүкті әйелдердің реанимацияға түсу көрсеткіштері</a:t>
            </a:r>
            <a:endParaRPr lang="ru-RU" sz="28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Cyr" pitchFamily="18" charset="0"/>
              <a:cs typeface="Times New Roman Cyr" pitchFamily="18" charset="0"/>
            </a:endParaRPr>
          </a:p>
        </p:txBody>
      </p:sp>
      <p:sp>
        <p:nvSpPr>
          <p:cNvPr id="3" name="Содержимое 2"/>
          <p:cNvSpPr>
            <a:spLocks noGrp="1"/>
          </p:cNvSpPr>
          <p:nvPr>
            <p:ph idx="4294967295"/>
          </p:nvPr>
        </p:nvSpPr>
        <p:spPr/>
        <p:txBody>
          <a:bodyPr/>
          <a:lstStyle/>
          <a:p>
            <a:pPr>
              <a:buNone/>
            </a:pPr>
            <a:endParaRPr lang="kk-KZ" sz="2000" dirty="0" smtClean="0"/>
          </a:p>
          <a:p>
            <a:pPr>
              <a:buNone/>
            </a:pPr>
            <a:endParaRPr lang="ru-RU" dirty="0"/>
          </a:p>
        </p:txBody>
      </p:sp>
      <p:graphicFrame>
        <p:nvGraphicFramePr>
          <p:cNvPr id="4" name="Диаграмма 3"/>
          <p:cNvGraphicFramePr/>
          <p:nvPr>
            <p:extLst>
              <p:ext uri="{D42A27DB-BD31-4B8C-83A1-F6EECF244321}">
                <p14:modId xmlns:p14="http://schemas.microsoft.com/office/powerpoint/2010/main" xmlns="" val="3781056014"/>
              </p:ext>
            </p:extLst>
          </p:nvPr>
        </p:nvGraphicFramePr>
        <p:xfrm>
          <a:off x="0" y="908720"/>
          <a:ext cx="9036496" cy="5949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554107240"/>
      </p:ext>
    </p:extLst>
  </p:cSld>
  <p:clrMapOvr>
    <a:masterClrMapping/>
  </p:clrMapOvr>
  <p:transition>
    <p:newsfla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51520" y="476672"/>
          <a:ext cx="8892480"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cstate="print">
            <a:extLst/>
          </a:blip>
          <a:stretch>
            <a:fillRect/>
          </a:stretch>
        </p:blipFill>
        <p:spPr>
          <a:xfrm>
            <a:off x="0" y="0"/>
            <a:ext cx="2966408" cy="1772816"/>
          </a:xfrm>
          <a:prstGeom prst="rect">
            <a:avLst/>
          </a:prstGeom>
          <a:ln>
            <a:noFill/>
          </a:ln>
          <a:effectLst>
            <a:softEdge rad="112500"/>
          </a:effectLst>
        </p:spPr>
      </p:pic>
      <p:pic>
        <p:nvPicPr>
          <p:cNvPr id="6" name="Рисунок 5"/>
          <p:cNvPicPr>
            <a:picLocks noChangeAspect="1"/>
          </p:cNvPicPr>
          <p:nvPr/>
        </p:nvPicPr>
        <p:blipFill>
          <a:blip r:embed="rId8" cstate="print">
            <a:extLst/>
          </a:blip>
          <a:stretch>
            <a:fillRect/>
          </a:stretch>
        </p:blipFill>
        <p:spPr>
          <a:xfrm rot="153014">
            <a:off x="7352" y="4573881"/>
            <a:ext cx="3429301" cy="2064894"/>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301208"/>
            <a:ext cx="8820472" cy="1143000"/>
          </a:xfrm>
        </p:spPr>
        <p:txBody>
          <a:bodyPr/>
          <a:lstStyle/>
          <a:p>
            <a:r>
              <a:rPr lang="kk-KZ" altLang="ru-RU" i="1" dirty="0" smtClean="0">
                <a:solidFill>
                  <a:srgbClr val="FF0000"/>
                </a:solidFill>
                <a:latin typeface="Times New Roman" pitchFamily="18" charset="0"/>
                <a:cs typeface="Times New Roman" pitchFamily="18" charset="0"/>
              </a:rPr>
              <a:t>“</a:t>
            </a:r>
            <a:r>
              <a:rPr lang="kk-KZ" altLang="ru-RU" sz="2000" i="1" dirty="0" smtClean="0">
                <a:solidFill>
                  <a:srgbClr val="000000"/>
                </a:solidFill>
                <a:latin typeface="Times New Roman" pitchFamily="18" charset="0"/>
                <a:cs typeface="Times New Roman" pitchFamily="18" charset="0"/>
              </a:rPr>
              <a:t>Денсаулық сақтау жүйесін цифрландыру”  Жол картасын іске асыру мақсатында Атырау облыстық ауруханасында  2018 жылдан бастап «Қағазсыз аурухана» жобасы іске қосылып,  күні бүгінге аурухананың барлық бөлімшелері электрондық түрде жұмыс жасауда.</a:t>
            </a:r>
            <a:r>
              <a:rPr lang="ru-RU" dirty="0" smtClean="0">
                <a:solidFill>
                  <a:srgbClr val="000000"/>
                </a:solidFill>
              </a:rPr>
              <a:t/>
            </a:r>
            <a:br>
              <a:rPr lang="ru-RU" dirty="0" smtClean="0">
                <a:solidFill>
                  <a:srgbClr val="000000"/>
                </a:solidFill>
              </a:rPr>
            </a:br>
            <a:endParaRPr lang="ru-RU" dirty="0">
              <a:solidFill>
                <a:srgbClr val="000000"/>
              </a:solidFill>
            </a:endParaRPr>
          </a:p>
        </p:txBody>
      </p:sp>
      <p:pic>
        <p:nvPicPr>
          <p:cNvPr id="4" name="Содержимое 3"/>
          <p:cNvPicPr>
            <a:picLocks noGrp="1" noChangeAspect="1"/>
          </p:cNvPicPr>
          <p:nvPr>
            <p:ph idx="1"/>
          </p:nvPr>
        </p:nvPicPr>
        <p:blipFill>
          <a:blip r:embed="rId2" cstate="print">
            <a:extLst/>
          </a:blip>
          <a:stretch>
            <a:fillRect/>
          </a:stretch>
        </p:blipFill>
        <p:spPr>
          <a:xfrm rot="21066247">
            <a:off x="113397" y="307733"/>
            <a:ext cx="4119015" cy="1787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Содержимое 4"/>
          <p:cNvPicPr>
            <a:picLocks noChangeAspect="1"/>
          </p:cNvPicPr>
          <p:nvPr/>
        </p:nvPicPr>
        <p:blipFill>
          <a:blip r:embed="rId3" cstate="print">
            <a:extLst/>
          </a:blip>
          <a:stretch>
            <a:fillRect/>
          </a:stretch>
        </p:blipFill>
        <p:spPr bwMode="gray">
          <a:xfrm rot="513983">
            <a:off x="4828249" y="281587"/>
            <a:ext cx="3915652" cy="18002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blip>
          <a:stretch>
            <a:fillRect/>
          </a:stretch>
        </p:blipFill>
        <p:spPr>
          <a:xfrm rot="21435942">
            <a:off x="665617" y="2430084"/>
            <a:ext cx="3460518" cy="2348879"/>
          </a:xfrm>
          <a:prstGeom prst="ellipse">
            <a:avLst/>
          </a:prstGeom>
          <a:ln>
            <a:noFill/>
          </a:ln>
          <a:effectLst>
            <a:softEdge rad="112500"/>
          </a:effectLst>
        </p:spPr>
      </p:pic>
      <p:pic>
        <p:nvPicPr>
          <p:cNvPr id="7" name="Рисунок 6"/>
          <p:cNvPicPr>
            <a:picLocks noChangeAspect="1"/>
          </p:cNvPicPr>
          <p:nvPr/>
        </p:nvPicPr>
        <p:blipFill>
          <a:blip r:embed="rId5" cstate="print">
            <a:extLst/>
          </a:blip>
          <a:stretch>
            <a:fillRect/>
          </a:stretch>
        </p:blipFill>
        <p:spPr>
          <a:xfrm rot="167579">
            <a:off x="4406639" y="2366227"/>
            <a:ext cx="3720456" cy="21701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7650"/>
            <a:ext cx="7596336" cy="1143000"/>
          </a:xfrm>
        </p:spPr>
        <p:txBody>
          <a:bodyPr/>
          <a:lstStyle/>
          <a:p>
            <a:pPr algn="ctr"/>
            <a:r>
              <a:rPr lang="ru-RU" sz="36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Клиник</a:t>
            </a:r>
            <a:r>
              <a:rPr lang="kk-KZ" sz="36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о</a:t>
            </a:r>
            <a:r>
              <a:rPr lang="ru-RU" sz="36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-диагностикалық бөлімше</a:t>
            </a:r>
            <a:endParaRPr lang="ru-RU" sz="3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3" name="Содержимое 2"/>
          <p:cNvSpPr>
            <a:spLocks noGrp="1"/>
          </p:cNvSpPr>
          <p:nvPr>
            <p:ph idx="1"/>
          </p:nvPr>
        </p:nvSpPr>
        <p:spPr>
          <a:xfrm>
            <a:off x="179512" y="1556792"/>
            <a:ext cx="8784976" cy="4525963"/>
          </a:xfrm>
        </p:spPr>
        <p:txBody>
          <a:bodyPr/>
          <a:lstStyle/>
          <a:p>
            <a:r>
              <a:rPr lang="kk-KZ" sz="1800" b="1" dirty="0" smtClean="0">
                <a:solidFill>
                  <a:srgbClr val="002060"/>
                </a:solidFill>
                <a:latin typeface="Times New Roman" pitchFamily="18" charset="0"/>
                <a:cs typeface="Times New Roman" pitchFamily="18" charset="0"/>
              </a:rPr>
              <a:t>КДБ  Атырау  халқына облыс бойынша кеңес диагностика жұмыстарын көрсетеді. Тегін кепілді медициналық көмекті АПП арқылы 19 БМСМ келсім шарт арқылы жүргізіледі. Жалпы КДБ күніне 65 қабылдауға арналған, нақты  көрсеткіш 102 құрап тұр, бұл екі есе көп,себебі көпшілік емханаларда маман жетіспейді, кардиолог, невропатолог, УЗИ дәрігері, рентгенолог,эндоскопист. </a:t>
            </a:r>
          </a:p>
          <a:p>
            <a:r>
              <a:rPr lang="kk-KZ" sz="1800" b="1" dirty="0" smtClean="0">
                <a:solidFill>
                  <a:srgbClr val="002060"/>
                </a:solidFill>
                <a:latin typeface="Times New Roman" pitchFamily="18" charset="0"/>
                <a:cs typeface="Times New Roman" pitchFamily="18" charset="0"/>
              </a:rPr>
              <a:t>2018ж КДБ дәрігер қабылдауында  - 34727  (2017ж-42915.) науқас. Былтырға қарағанда мамандар қабылдау азаюы, жеке медициналық мекемелердің мемлекеттік тапсырыс алып науқастарды қабылдауы.</a:t>
            </a:r>
            <a:endParaRPr lang="ru-RU" sz="1800" b="1" dirty="0" smtClean="0">
              <a:solidFill>
                <a:srgbClr val="002060"/>
              </a:solidFill>
              <a:latin typeface="Times New Roman" pitchFamily="18" charset="0"/>
              <a:cs typeface="Times New Roman" pitchFamily="18" charset="0"/>
            </a:endParaRPr>
          </a:p>
          <a:p>
            <a:r>
              <a:rPr lang="kk-KZ" sz="1800" b="1" dirty="0" smtClean="0">
                <a:solidFill>
                  <a:srgbClr val="002060"/>
                </a:solidFill>
                <a:latin typeface="Times New Roman" pitchFamily="18" charset="0"/>
                <a:cs typeface="Times New Roman" pitchFamily="18" charset="0"/>
              </a:rPr>
              <a:t>Диагностиқалық  қызмет саны - 100315  услуг.( 2017жыл  -62740услуг),қызмет санының өсуі науқастардың біздің аурухананы  ерікті таңдауы.</a:t>
            </a:r>
            <a:endParaRPr lang="ru-RU" sz="1800" b="1" dirty="0" smtClean="0">
              <a:solidFill>
                <a:srgbClr val="002060"/>
              </a:solidFill>
              <a:latin typeface="Times New Roman" pitchFamily="18" charset="0"/>
              <a:cs typeface="Times New Roman" pitchFamily="18" charset="0"/>
            </a:endParaRPr>
          </a:p>
          <a:p>
            <a:r>
              <a:rPr lang="kk-KZ" sz="1800" b="1" dirty="0" smtClean="0">
                <a:solidFill>
                  <a:srgbClr val="002060"/>
                </a:solidFill>
                <a:latin typeface="Times New Roman" pitchFamily="18" charset="0"/>
                <a:cs typeface="Times New Roman" pitchFamily="18" charset="0"/>
              </a:rPr>
              <a:t>Жалпы КДБ-сі 2018ж 19 қалалық , аудандық, емдеу сауқтыру мекемелермен ( АПП-ға) субподряд ретінде келсім шарт жасалды – 81093164,57 млн.тг (2017ж-81703814,47млн.тг).  Орындалғаны –47569450млн.тг, ол 60,7%  құрайды. </a:t>
            </a:r>
            <a:endParaRPr lang="ru-RU" sz="1800" b="1" dirty="0" smtClean="0">
              <a:solidFill>
                <a:srgbClr val="002060"/>
              </a:solidFill>
              <a:latin typeface="Times New Roman" pitchFamily="18" charset="0"/>
              <a:cs typeface="Times New Roman" pitchFamily="18" charset="0"/>
            </a:endParaRPr>
          </a:p>
          <a:p>
            <a:r>
              <a:rPr lang="kk-KZ" sz="1800" b="1" dirty="0" smtClean="0">
                <a:solidFill>
                  <a:srgbClr val="002060"/>
                </a:solidFill>
                <a:latin typeface="Times New Roman" pitchFamily="18" charset="0"/>
                <a:cs typeface="Times New Roman" pitchFamily="18" charset="0"/>
              </a:rPr>
              <a:t>Қымбат қызмет (КТ,МРТ) 4465 қызмет- 23149514,26млн. тг. Скрининг бойынша биыл тек №7 емхана колоноскопияға аз ғана қаржыға отырды, ол тугел 43940,4тг орындалды.</a:t>
            </a:r>
            <a:endParaRPr lang="ru-RU" sz="1800" b="1" dirty="0" smtClean="0">
              <a:solidFill>
                <a:srgbClr val="002060"/>
              </a:solidFill>
              <a:latin typeface="Times New Roman" pitchFamily="18" charset="0"/>
              <a:cs typeface="Times New Roman" pitchFamily="18" charset="0"/>
            </a:endParaRPr>
          </a:p>
          <a:p>
            <a:pPr>
              <a:buNone/>
            </a:pPr>
            <a:endParaRPr lang="kk-KZ" sz="2000" b="1" i="1" dirty="0" smtClean="0">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6" descr="FullSizeRender-11-03-18-03-46-3.jpg"/>
          <p:cNvPicPr>
            <a:picLocks noGrp="1" noChangeAspect="1"/>
          </p:cNvPicPr>
          <p:nvPr>
            <p:ph idx="1"/>
          </p:nvPr>
        </p:nvPicPr>
        <p:blipFill>
          <a:blip r:embed="rId2" cstate="print"/>
          <a:stretch>
            <a:fillRect/>
          </a:stretch>
        </p:blipFill>
        <p:spPr>
          <a:xfrm>
            <a:off x="611560" y="332656"/>
            <a:ext cx="3881405" cy="2348880"/>
          </a:xfrm>
          <a:prstGeom prst="ellipse">
            <a:avLst/>
          </a:prstGeom>
          <a:effectLst>
            <a:softEdge rad="112500"/>
          </a:effectLst>
        </p:spPr>
      </p:pic>
      <p:pic>
        <p:nvPicPr>
          <p:cNvPr id="5" name="Picture 4" descr="C:\Users\User\AppData\Local\Microsoft\Windows\Temporary Internet Files\Content.Outlook\TBXNE7NX\IMG_7470-10-01-18-03-53.JPG"/>
          <p:cNvPicPr>
            <a:picLocks noChangeAspect="1" noChangeArrowheads="1"/>
          </p:cNvPicPr>
          <p:nvPr/>
        </p:nvPicPr>
        <p:blipFill>
          <a:blip r:embed="rId3" cstate="print"/>
          <a:srcRect/>
          <a:stretch>
            <a:fillRect/>
          </a:stretch>
        </p:blipFill>
        <p:spPr bwMode="auto">
          <a:xfrm>
            <a:off x="5148064" y="260648"/>
            <a:ext cx="3528392" cy="1947333"/>
          </a:xfrm>
          <a:prstGeom prst="rect">
            <a:avLst/>
          </a:prstGeom>
          <a:ln>
            <a:noFill/>
          </a:ln>
          <a:effectLst>
            <a:softEdge rad="112500"/>
          </a:effectLst>
        </p:spPr>
      </p:pic>
      <p:pic>
        <p:nvPicPr>
          <p:cNvPr id="6" name="Picture 4" descr="C:\Users\Org otdel\Desktop\Қағазсыз аурухана\ОРЫНДАЛЫСЫ КАЗМЕД\IMG_6840-25-05-18-04-12 — копия — копия.JPG"/>
          <p:cNvPicPr>
            <a:picLocks noChangeAspect="1" noChangeArrowheads="1"/>
          </p:cNvPicPr>
          <p:nvPr/>
        </p:nvPicPr>
        <p:blipFill>
          <a:blip r:embed="rId4" cstate="print"/>
          <a:srcRect/>
          <a:stretch>
            <a:fillRect/>
          </a:stretch>
        </p:blipFill>
        <p:spPr bwMode="auto">
          <a:xfrm>
            <a:off x="2339752" y="2780928"/>
            <a:ext cx="4536504"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0" y="4581128"/>
            <a:ext cx="9144000" cy="1938992"/>
          </a:xfrm>
          <a:prstGeom prst="rect">
            <a:avLst/>
          </a:prstGeom>
        </p:spPr>
        <p:txBody>
          <a:bodyPr wrap="square">
            <a:spAutoFit/>
          </a:bodyPr>
          <a:lstStyle/>
          <a:p>
            <a:r>
              <a:rPr lang="kk-KZ" sz="2400" b="1" i="1" dirty="0" smtClean="0">
                <a:solidFill>
                  <a:srgbClr val="002060"/>
                </a:solidFill>
                <a:latin typeface="Times New Roman" pitchFamily="18" charset="0"/>
                <a:cs typeface="Times New Roman" pitchFamily="18" charset="0"/>
              </a:rPr>
              <a:t>КДБ-де биылғы жылы «Логитекс» және «Казмед» компания арқылы регистратурада, дәрігер қабылдаунда, электронды тіркеу енгізілді.Сонын арқасында регистратура, дәрігер қабылдауында,емханада кезек азайды, науқас және дәрігер уақытын үнемдейді. </a:t>
            </a:r>
            <a:endParaRPr lang="ru-RU" sz="2400" dirty="0"/>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893175" cy="1143000"/>
          </a:xfrm>
        </p:spPr>
        <p:txBody>
          <a:bodyPr/>
          <a:lstStyle/>
          <a:p>
            <a:pPr algn="ctr">
              <a:defRPr/>
            </a:pPr>
            <a:r>
              <a:rPr lang="kk-KZ" sz="3200" b="1" i="1" dirty="0" smtClean="0">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t/>
            </a:r>
            <a:br>
              <a:rPr lang="kk-KZ" sz="3200" b="1" i="1" dirty="0" smtClean="0">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br>
            <a:r>
              <a:rPr lang="kk-KZ" sz="28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Медициналық көмекке ақы төлеу комитетінен қаржыландыру</a:t>
            </a:r>
            <a:r>
              <a:rPr lang="ru-RU" b="1" i="1" dirty="0" smtClean="0">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t/>
            </a:r>
            <a:br>
              <a:rPr lang="ru-RU" b="1" i="1" dirty="0" smtClean="0">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sp>
        <p:nvSpPr>
          <p:cNvPr id="19459" name="Содержимое 2"/>
          <p:cNvSpPr>
            <a:spLocks noGrp="1"/>
          </p:cNvSpPr>
          <p:nvPr>
            <p:ph idx="1"/>
          </p:nvPr>
        </p:nvSpPr>
        <p:spPr/>
        <p:txBody>
          <a:bodyPr/>
          <a:lstStyle/>
          <a:p>
            <a:endParaRPr lang="ru-RU" smtClean="0"/>
          </a:p>
        </p:txBody>
      </p:sp>
      <p:graphicFrame>
        <p:nvGraphicFramePr>
          <p:cNvPr id="4" name="Таблица 3"/>
          <p:cNvGraphicFramePr>
            <a:graphicFrameLocks noGrp="1"/>
          </p:cNvGraphicFramePr>
          <p:nvPr/>
        </p:nvGraphicFramePr>
        <p:xfrm>
          <a:off x="0" y="980729"/>
          <a:ext cx="9144000" cy="5083252"/>
        </p:xfrm>
        <a:graphic>
          <a:graphicData uri="http://schemas.openxmlformats.org/drawingml/2006/table">
            <a:tbl>
              <a:tblPr>
                <a:tableStyleId>{16D9F66E-5EB9-4882-86FB-DCBF35E3C3E4}</a:tableStyleId>
              </a:tblPr>
              <a:tblGrid>
                <a:gridCol w="2720528">
                  <a:extLst>
                    <a:ext uri="{9D8B030D-6E8A-4147-A177-3AD203B41FA5}"/>
                  </a:extLst>
                </a:gridCol>
                <a:gridCol w="1441121">
                  <a:extLst>
                    <a:ext uri="{9D8B030D-6E8A-4147-A177-3AD203B41FA5}"/>
                  </a:extLst>
                </a:gridCol>
                <a:gridCol w="810444">
                  <a:extLst>
                    <a:ext uri="{9D8B030D-6E8A-4147-A177-3AD203B41FA5}"/>
                  </a:extLst>
                </a:gridCol>
                <a:gridCol w="1073526">
                  <a:extLst>
                    <a:ext uri="{9D8B030D-6E8A-4147-A177-3AD203B41FA5}"/>
                  </a:extLst>
                </a:gridCol>
                <a:gridCol w="1169728">
                  <a:extLst>
                    <a:ext uri="{9D8B030D-6E8A-4147-A177-3AD203B41FA5}"/>
                  </a:extLst>
                </a:gridCol>
                <a:gridCol w="1176342">
                  <a:extLst>
                    <a:ext uri="{9D8B030D-6E8A-4147-A177-3AD203B41FA5}"/>
                  </a:extLst>
                </a:gridCol>
                <a:gridCol w="752311">
                  <a:extLst>
                    <a:ext uri="{9D8B030D-6E8A-4147-A177-3AD203B41FA5}"/>
                  </a:extLst>
                </a:gridCol>
              </a:tblGrid>
              <a:tr h="807910">
                <a:tc>
                  <a:txBody>
                    <a:bodyPr/>
                    <a:lstStyle/>
                    <a:p>
                      <a:pPr algn="ctr" rtl="0" fontAlgn="b"/>
                      <a:r>
                        <a:rPr lang="ru-RU" sz="1600" b="1" u="none" strike="noStrike" dirty="0" err="1">
                          <a:effectLst/>
                          <a:latin typeface="Times New Roman" pitchFamily="18" charset="0"/>
                          <a:cs typeface="Times New Roman" pitchFamily="18" charset="0"/>
                        </a:rPr>
                        <a:t>Ерекшеліктер</a:t>
                      </a:r>
                      <a:r>
                        <a:rPr lang="ru-RU" sz="1600" b="1" u="none" strike="noStrike" dirty="0">
                          <a:effectLst/>
                          <a:latin typeface="Times New Roman" pitchFamily="18" charset="0"/>
                          <a:cs typeface="Times New Roman" pitchFamily="18" charset="0"/>
                        </a:rPr>
                        <a:t> </a:t>
                      </a:r>
                      <a:r>
                        <a:rPr lang="ru-RU" sz="1600" b="1" u="none" strike="noStrike" dirty="0" err="1">
                          <a:effectLst/>
                          <a:latin typeface="Times New Roman" pitchFamily="18" charset="0"/>
                          <a:cs typeface="Times New Roman" pitchFamily="18" charset="0"/>
                        </a:rPr>
                        <a:t>атауы</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2800" b="1" u="none" strike="noStrike" dirty="0" smtClean="0">
                          <a:effectLst>
                            <a:outerShdw blurRad="50800" dist="38100" algn="tr" rotWithShape="0">
                              <a:prstClr val="black">
                                <a:alpha val="40000"/>
                              </a:prstClr>
                            </a:outerShdw>
                          </a:effectLst>
                          <a:latin typeface="Times New Roman" pitchFamily="18" charset="0"/>
                          <a:cs typeface="Times New Roman" pitchFamily="18" charset="0"/>
                        </a:rPr>
                        <a:t>2018</a:t>
                      </a:r>
                    </a:p>
                    <a:p>
                      <a:pPr algn="ctr" rtl="0" fontAlgn="ctr"/>
                      <a:r>
                        <a:rPr lang="ru-RU" sz="2800" b="1" u="none" strike="noStrike" dirty="0" err="1" smtClean="0">
                          <a:effectLst>
                            <a:outerShdw blurRad="50800" dist="38100" algn="tr" rotWithShape="0">
                              <a:prstClr val="black">
                                <a:alpha val="40000"/>
                              </a:prstClr>
                            </a:outerShdw>
                          </a:effectLst>
                          <a:latin typeface="Times New Roman" pitchFamily="18" charset="0"/>
                          <a:cs typeface="Times New Roman" pitchFamily="18" charset="0"/>
                        </a:rPr>
                        <a:t>жыл</a:t>
                      </a:r>
                      <a:endParaRPr lang="ru-RU" sz="2800" b="1" i="0" u="none" strike="noStrike" dirty="0">
                        <a:solidFill>
                          <a:srgbClr val="FF0000"/>
                        </a:solidFill>
                        <a:effectLst>
                          <a:outerShdw blurRad="50800" dist="38100" algn="tr" rotWithShape="0">
                            <a:prstClr val="black">
                              <a:alpha val="40000"/>
                            </a:prstClr>
                          </a:outerShdw>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2800" b="1" u="none" strike="noStrike" dirty="0" smtClean="0">
                          <a:effectLst>
                            <a:outerShdw blurRad="50800" dist="38100" algn="tr" rotWithShape="0">
                              <a:prstClr val="black">
                                <a:alpha val="40000"/>
                              </a:prstClr>
                            </a:outerShdw>
                          </a:effectLst>
                          <a:latin typeface="Times New Roman" pitchFamily="18" charset="0"/>
                          <a:cs typeface="Times New Roman" pitchFamily="18" charset="0"/>
                        </a:rPr>
                        <a:t>2017</a:t>
                      </a:r>
                    </a:p>
                    <a:p>
                      <a:pPr algn="ctr" rtl="0" fontAlgn="b"/>
                      <a:r>
                        <a:rPr lang="ru-RU" sz="2800" b="1" u="none" strike="noStrike" dirty="0" smtClean="0">
                          <a:effectLst>
                            <a:outerShdw blurRad="50800" dist="38100" algn="tr" rotWithShape="0">
                              <a:prstClr val="black">
                                <a:alpha val="40000"/>
                              </a:prstClr>
                            </a:outerShdw>
                          </a:effectLst>
                          <a:latin typeface="Times New Roman" pitchFamily="18" charset="0"/>
                          <a:cs typeface="Times New Roman" pitchFamily="18" charset="0"/>
                        </a:rPr>
                        <a:t> </a:t>
                      </a:r>
                      <a:r>
                        <a:rPr lang="ru-RU" sz="2800" b="1" u="none" strike="noStrike" dirty="0" err="1">
                          <a:effectLst>
                            <a:outerShdw blurRad="50800" dist="38100" algn="tr" rotWithShape="0">
                              <a:prstClr val="black">
                                <a:alpha val="40000"/>
                              </a:prstClr>
                            </a:outerShdw>
                          </a:effectLst>
                          <a:latin typeface="Times New Roman" pitchFamily="18" charset="0"/>
                          <a:cs typeface="Times New Roman" pitchFamily="18" charset="0"/>
                        </a:rPr>
                        <a:t>жыл</a:t>
                      </a:r>
                      <a:r>
                        <a:rPr lang="ru-RU" sz="2800" b="1" u="none" strike="noStrike" dirty="0">
                          <a:effectLst>
                            <a:outerShdw blurRad="50800" dist="38100" algn="tr" rotWithShape="0">
                              <a:prstClr val="black">
                                <a:alpha val="40000"/>
                              </a:prstClr>
                            </a:outerShdw>
                          </a:effectLst>
                          <a:latin typeface="Times New Roman" pitchFamily="18" charset="0"/>
                          <a:cs typeface="Times New Roman" pitchFamily="18" charset="0"/>
                        </a:rPr>
                        <a:t> </a:t>
                      </a:r>
                      <a:endParaRPr lang="ru-RU" sz="2800" b="1" i="0" u="none" strike="noStrike" dirty="0">
                        <a:solidFill>
                          <a:srgbClr val="FF0000"/>
                        </a:solidFill>
                        <a:effectLst>
                          <a:outerShdw blurRad="50800" dist="38100" algn="tr" rotWithShape="0">
                            <a:prstClr val="black">
                              <a:alpha val="40000"/>
                            </a:prstClr>
                          </a:outerShdw>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a:effectLst/>
                          <a:latin typeface="Times New Roman" pitchFamily="18" charset="0"/>
                          <a:cs typeface="Times New Roman" pitchFamily="18" charset="0"/>
                        </a:rPr>
                        <a:t>%</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2800" b="1" u="none" strike="noStrike" dirty="0" smtClean="0">
                          <a:effectLst>
                            <a:outerShdw blurRad="50800" dist="38100" algn="tr" rotWithShape="0">
                              <a:prstClr val="black">
                                <a:alpha val="40000"/>
                              </a:prstClr>
                            </a:outerShdw>
                          </a:effectLst>
                          <a:latin typeface="Times New Roman" pitchFamily="18" charset="0"/>
                          <a:cs typeface="Times New Roman" pitchFamily="18" charset="0"/>
                        </a:rPr>
                        <a:t>2016</a:t>
                      </a:r>
                    </a:p>
                    <a:p>
                      <a:pPr algn="ctr" rtl="0" fontAlgn="ctr"/>
                      <a:r>
                        <a:rPr lang="ru-RU" sz="2800" b="1" u="none" strike="noStrike" dirty="0" err="1" smtClean="0">
                          <a:effectLst>
                            <a:outerShdw blurRad="50800" dist="38100" algn="tr" rotWithShape="0">
                              <a:prstClr val="black">
                                <a:alpha val="40000"/>
                              </a:prstClr>
                            </a:outerShdw>
                          </a:effectLst>
                          <a:latin typeface="Times New Roman" pitchFamily="18" charset="0"/>
                          <a:cs typeface="Times New Roman" pitchFamily="18" charset="0"/>
                        </a:rPr>
                        <a:t>жыл</a:t>
                      </a:r>
                      <a:endParaRPr lang="ru-RU" sz="2800" b="1" i="0" u="none" strike="noStrike" dirty="0">
                        <a:solidFill>
                          <a:srgbClr val="FF0000"/>
                        </a:solidFill>
                        <a:effectLst>
                          <a:outerShdw blurRad="50800" dist="38100" algn="tr" rotWithShape="0">
                            <a:prstClr val="black">
                              <a:alpha val="40000"/>
                            </a:prstClr>
                          </a:outerShdw>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a:effectLst/>
                          <a:latin typeface="Times New Roman" pitchFamily="18" charset="0"/>
                          <a:cs typeface="Times New Roman" pitchFamily="18" charset="0"/>
                        </a:rPr>
                        <a:t>%</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dirty="0" err="1">
                          <a:effectLst/>
                          <a:latin typeface="Times New Roman" pitchFamily="18" charset="0"/>
                          <a:cs typeface="Times New Roman" pitchFamily="18" charset="0"/>
                        </a:rPr>
                        <a:t>Барлығы</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solidFill>
                            <a:srgbClr val="FF0000"/>
                          </a:solidFill>
                          <a:latin typeface="Times New Roman" pitchFamily="18" charset="0"/>
                          <a:cs typeface="Times New Roman" pitchFamily="18" charset="0"/>
                        </a:rPr>
                        <a:t>1720538,6</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100%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solidFill>
                            <a:srgbClr val="FF0000"/>
                          </a:solidFill>
                          <a:effectLst/>
                          <a:latin typeface="Times New Roman" pitchFamily="18" charset="0"/>
                          <a:cs typeface="Times New Roman" pitchFamily="18" charset="0"/>
                        </a:rPr>
                        <a:t>1927128,6</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a:effectLst/>
                          <a:latin typeface="Times New Roman" pitchFamily="18" charset="0"/>
                          <a:cs typeface="Times New Roman" pitchFamily="18" charset="0"/>
                        </a:rPr>
                        <a:t>100%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1937401</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a:effectLst/>
                          <a:latin typeface="Times New Roman" pitchFamily="18" charset="0"/>
                          <a:cs typeface="Times New Roman" pitchFamily="18" charset="0"/>
                        </a:rPr>
                        <a:t>100%</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dirty="0" err="1">
                          <a:effectLst/>
                          <a:latin typeface="Times New Roman" pitchFamily="18" charset="0"/>
                          <a:cs typeface="Times New Roman" pitchFamily="18" charset="0"/>
                        </a:rPr>
                        <a:t>Еңбек</a:t>
                      </a:r>
                      <a:r>
                        <a:rPr lang="ru-RU" sz="1600" b="1" u="none" strike="noStrike" dirty="0">
                          <a:effectLst/>
                          <a:latin typeface="Times New Roman" pitchFamily="18" charset="0"/>
                          <a:cs typeface="Times New Roman" pitchFamily="18" charset="0"/>
                        </a:rPr>
                        <a:t> </a:t>
                      </a:r>
                      <a:r>
                        <a:rPr lang="ru-RU" sz="1600" b="1" u="none" strike="noStrike" dirty="0" err="1">
                          <a:effectLst/>
                          <a:latin typeface="Times New Roman" pitchFamily="18" charset="0"/>
                          <a:cs typeface="Times New Roman" pitchFamily="18" charset="0"/>
                        </a:rPr>
                        <a:t>ақы</a:t>
                      </a:r>
                      <a:r>
                        <a:rPr lang="ru-RU" sz="1600" b="1" u="none" strike="noStrike" dirty="0">
                          <a:effectLst/>
                          <a:latin typeface="Times New Roman" pitchFamily="18" charset="0"/>
                          <a:cs typeface="Times New Roman" pitchFamily="18" charset="0"/>
                        </a:rPr>
                        <a:t> </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794089,7</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46,2%</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smtClean="0">
                          <a:effectLst/>
                          <a:latin typeface="Times New Roman" pitchFamily="18" charset="0"/>
                          <a:cs typeface="Times New Roman" pitchFamily="18" charset="0"/>
                        </a:rPr>
                        <a:t>788098,0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40,9%</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875684</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a:effectLst/>
                          <a:latin typeface="Times New Roman" pitchFamily="18" charset="0"/>
                          <a:cs typeface="Times New Roman" pitchFamily="18" charset="0"/>
                        </a:rPr>
                        <a:t>45.2%</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464000">
                <a:tc>
                  <a:txBody>
                    <a:bodyPr/>
                    <a:lstStyle/>
                    <a:p>
                      <a:pPr algn="ctr" rtl="0" fontAlgn="b"/>
                      <a:r>
                        <a:rPr lang="ru-RU" sz="1600" b="1" u="none" strike="noStrike" dirty="0" err="1">
                          <a:effectLst/>
                          <a:latin typeface="Times New Roman" pitchFamily="18" charset="0"/>
                          <a:cs typeface="Times New Roman" pitchFamily="18" charset="0"/>
                        </a:rPr>
                        <a:t>Салык</a:t>
                      </a:r>
                      <a:r>
                        <a:rPr lang="ru-RU" sz="1600" b="1" u="none" strike="noStrike" dirty="0">
                          <a:effectLst/>
                          <a:latin typeface="Times New Roman" pitchFamily="18" charset="0"/>
                          <a:cs typeface="Times New Roman" pitchFamily="18" charset="0"/>
                        </a:rPr>
                        <a:t> </a:t>
                      </a:r>
                      <a:r>
                        <a:rPr lang="ru-RU" sz="1600" b="1" u="none" strike="noStrike" dirty="0" err="1">
                          <a:effectLst/>
                          <a:latin typeface="Times New Roman" pitchFamily="18" charset="0"/>
                          <a:cs typeface="Times New Roman" pitchFamily="18" charset="0"/>
                        </a:rPr>
                        <a:t>әлеуметік,жарлык</a:t>
                      </a:r>
                      <a:r>
                        <a:rPr lang="ru-RU" sz="1600" b="1" u="none" strike="noStrike" dirty="0">
                          <a:effectLst/>
                          <a:latin typeface="Times New Roman" pitchFamily="18" charset="0"/>
                          <a:cs typeface="Times New Roman" pitchFamily="18" charset="0"/>
                        </a:rPr>
                        <a:t> </a:t>
                      </a:r>
                      <a:r>
                        <a:rPr lang="ru-RU" sz="1600" b="1" u="none" strike="noStrike" dirty="0" err="1">
                          <a:effectLst/>
                          <a:latin typeface="Times New Roman" pitchFamily="18" charset="0"/>
                          <a:cs typeface="Times New Roman" pitchFamily="18" charset="0"/>
                        </a:rPr>
                        <a:t>салыктар</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81888</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4,7%</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72763,7</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3,8%</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85560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4.4%</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dirty="0" err="1">
                          <a:effectLst/>
                          <a:latin typeface="Times New Roman" pitchFamily="18" charset="0"/>
                          <a:cs typeface="Times New Roman" pitchFamily="18" charset="0"/>
                        </a:rPr>
                        <a:t>Азық-түліктер</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49834,5</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2,9%</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37007,4</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1,9%</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33989</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1,80%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464000">
                <a:tc>
                  <a:txBody>
                    <a:bodyPr/>
                    <a:lstStyle/>
                    <a:p>
                      <a:pPr algn="ctr" rtl="0" fontAlgn="b"/>
                      <a:r>
                        <a:rPr lang="ru-RU" sz="1600" b="1" u="none" strike="noStrike" dirty="0" err="1">
                          <a:effectLst/>
                          <a:latin typeface="Times New Roman" pitchFamily="18" charset="0"/>
                          <a:cs typeface="Times New Roman" pitchFamily="18" charset="0"/>
                        </a:rPr>
                        <a:t>Дәрі-дәрмектер және мед.бұйымдар</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513157</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29,8%</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sng" strike="noStrike" dirty="0" smtClean="0">
                          <a:effectLst/>
                          <a:latin typeface="Times New Roman" pitchFamily="18" charset="0"/>
                          <a:cs typeface="Times New Roman" pitchFamily="18" charset="0"/>
                        </a:rPr>
                        <a:t>709203,0</a:t>
                      </a:r>
                      <a:endParaRPr lang="ru-RU" sz="1600" b="1" i="0" u="sng"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36,8%</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660166</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34.1%</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a:effectLst/>
                          <a:latin typeface="Times New Roman" pitchFamily="18" charset="0"/>
                          <a:cs typeface="Times New Roman" pitchFamily="18" charset="0"/>
                        </a:rPr>
                        <a:t>Басқа да тауарлар</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71400,3</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4,1%</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78566,2</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4,1%</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69820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3.6%</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a:effectLst/>
                          <a:latin typeface="Times New Roman" pitchFamily="18" charset="0"/>
                          <a:cs typeface="Times New Roman" pitchFamily="18" charset="0"/>
                        </a:rPr>
                        <a:t>Коммуналдық шығындар</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80160,0</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4,6%</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83759,7</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4,3%</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93674</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4.8%</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234726">
                <a:tc>
                  <a:txBody>
                    <a:bodyPr/>
                    <a:lstStyle/>
                    <a:p>
                      <a:pPr algn="ctr" rtl="0" fontAlgn="b"/>
                      <a:r>
                        <a:rPr lang="ru-RU" sz="1600" b="1" u="none" strike="noStrike">
                          <a:effectLst/>
                          <a:latin typeface="Times New Roman" pitchFamily="18" charset="0"/>
                          <a:cs typeface="Times New Roman" pitchFamily="18" charset="0"/>
                        </a:rPr>
                        <a:t>Байланыс қызметі</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6173,5</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0,35%</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5245,7</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0,3%</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5200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0.3%</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464000">
                <a:tc>
                  <a:txBody>
                    <a:bodyPr/>
                    <a:lstStyle/>
                    <a:p>
                      <a:pPr algn="ctr" rtl="0" fontAlgn="b"/>
                      <a:r>
                        <a:rPr lang="ru-RU" sz="1600" b="1" u="none" strike="noStrike">
                          <a:effectLst/>
                          <a:latin typeface="Times New Roman" pitchFamily="18" charset="0"/>
                          <a:cs typeface="Times New Roman" pitchFamily="18" charset="0"/>
                        </a:rPr>
                        <a:t>Басқа да қызметтер және жұмыстар</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110159,3</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6,4%</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b"/>
                      <a:r>
                        <a:rPr lang="ru-RU" sz="1600" b="1" u="none" strike="noStrike" dirty="0">
                          <a:effectLst/>
                          <a:latin typeface="Times New Roman" pitchFamily="18" charset="0"/>
                          <a:cs typeface="Times New Roman" pitchFamily="18" charset="0"/>
                        </a:rPr>
                        <a:t>118907,3</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b"/>
                      <a:r>
                        <a:rPr lang="ru-RU" sz="1600" b="1" u="none" strike="noStrike" dirty="0" smtClean="0">
                          <a:effectLst/>
                          <a:latin typeface="Times New Roman" pitchFamily="18" charset="0"/>
                          <a:cs typeface="Times New Roman" pitchFamily="18" charset="0"/>
                        </a:rPr>
                        <a:t>6,2%</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pPr algn="ctr" rtl="0" fontAlgn="ctr"/>
                      <a:r>
                        <a:rPr lang="ru-RU" sz="1600" b="1" u="none" strike="noStrike" dirty="0">
                          <a:effectLst/>
                          <a:latin typeface="Times New Roman" pitchFamily="18" charset="0"/>
                          <a:cs typeface="Times New Roman" pitchFamily="18" charset="0"/>
                        </a:rPr>
                        <a:t>91215</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4,70%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464000">
                <a:tc>
                  <a:txBody>
                    <a:bodyPr/>
                    <a:lstStyle/>
                    <a:p>
                      <a:pPr algn="ctr" rtl="0" fontAlgn="b"/>
                      <a:r>
                        <a:rPr lang="ru-RU" sz="1600" b="1" u="none" strike="noStrike">
                          <a:effectLst/>
                          <a:latin typeface="Times New Roman" pitchFamily="18" charset="0"/>
                          <a:cs typeface="Times New Roman" pitchFamily="18" charset="0"/>
                        </a:rPr>
                        <a:t>Іс-сапар және біліктілікті арттыру шығыны</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b"/>
                </a:tc>
                <a:tc>
                  <a:txBody>
                    <a:bodyPr/>
                    <a:lstStyle/>
                    <a:p>
                      <a:pPr algn="ctr"/>
                      <a:r>
                        <a:rPr lang="ru-RU" sz="1600" b="1" dirty="0" smtClean="0">
                          <a:latin typeface="Times New Roman" pitchFamily="18" charset="0"/>
                          <a:cs typeface="Times New Roman" pitchFamily="18" charset="0"/>
                        </a:rPr>
                        <a:t>23205,0</a:t>
                      </a:r>
                      <a:endParaRPr lang="ru-RU" sz="16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1.3%</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a:effectLst/>
                          <a:latin typeface="Times New Roman" pitchFamily="18" charset="0"/>
                          <a:cs typeface="Times New Roman" pitchFamily="18" charset="0"/>
                        </a:rPr>
                        <a:t>30398,6</a:t>
                      </a:r>
                      <a:endParaRPr lang="ru-RU" sz="1600" b="1" i="0" u="none" strike="noStrike">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smtClean="0">
                          <a:effectLst/>
                          <a:latin typeface="Times New Roman" pitchFamily="18" charset="0"/>
                          <a:cs typeface="Times New Roman" pitchFamily="18" charset="0"/>
                        </a:rPr>
                        <a:t>1,6%</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21357,2</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1.1%</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r h="752274">
                <a:tc>
                  <a:txBody>
                    <a:bodyPr/>
                    <a:lstStyle/>
                    <a:p>
                      <a:pPr algn="ctr" rtl="0" fontAlgn="b"/>
                      <a:r>
                        <a:rPr lang="ru-RU" sz="1400" b="1" u="none" strike="noStrike" dirty="0">
                          <a:effectLst/>
                          <a:latin typeface="Times New Roman" pitchFamily="18" charset="0"/>
                          <a:cs typeface="Times New Roman" pitchFamily="18" charset="0"/>
                        </a:rPr>
                        <a:t>Лизинге </a:t>
                      </a:r>
                      <a:r>
                        <a:rPr lang="ru-RU" sz="1400" b="1" u="none" strike="noStrike" dirty="0" err="1">
                          <a:effectLst/>
                          <a:latin typeface="Times New Roman" pitchFamily="18" charset="0"/>
                          <a:cs typeface="Times New Roman" pitchFamily="18" charset="0"/>
                        </a:rPr>
                        <a:t>алынган</a:t>
                      </a:r>
                      <a:r>
                        <a:rPr lang="ru-RU" sz="1400" b="1" u="none" strike="noStrike" dirty="0">
                          <a:effectLst/>
                          <a:latin typeface="Times New Roman" pitchFamily="18" charset="0"/>
                          <a:cs typeface="Times New Roman" pitchFamily="18" charset="0"/>
                        </a:rPr>
                        <a:t> мед.</a:t>
                      </a:r>
                      <a:r>
                        <a:rPr lang="ru-RU" sz="1400" b="1" u="none" strike="noStrike" dirty="0" err="1">
                          <a:effectLst/>
                          <a:latin typeface="Times New Roman" pitchFamily="18" charset="0"/>
                          <a:cs typeface="Times New Roman" pitchFamily="18" charset="0"/>
                        </a:rPr>
                        <a:t>жабдық</a:t>
                      </a:r>
                      <a:r>
                        <a:rPr lang="ru-RU" sz="1400" b="1" u="none" strike="noStrike" dirty="0">
                          <a:effectLst/>
                          <a:latin typeface="Times New Roman" pitchFamily="18" charset="0"/>
                          <a:cs typeface="Times New Roman" pitchFamily="18" charset="0"/>
                        </a:rPr>
                        <a:t> </a:t>
                      </a:r>
                      <a:r>
                        <a:rPr lang="ru-RU" sz="1400" b="1" u="none" strike="noStrike" dirty="0" smtClean="0">
                          <a:effectLst/>
                          <a:latin typeface="Times New Roman" pitchFamily="18" charset="0"/>
                          <a:cs typeface="Times New Roman" pitchFamily="18" charset="0"/>
                        </a:rPr>
                        <a:t>(</a:t>
                      </a:r>
                      <a:r>
                        <a:rPr lang="ru-RU" sz="1400" b="1" u="none" strike="noStrike" dirty="0" err="1" smtClean="0">
                          <a:effectLst/>
                          <a:latin typeface="Times New Roman" pitchFamily="18" charset="0"/>
                          <a:cs typeface="Times New Roman" pitchFamily="18" charset="0"/>
                        </a:rPr>
                        <a:t>жасанды</a:t>
                      </a:r>
                      <a:r>
                        <a:rPr lang="ru-RU" sz="1400" b="1" u="none" strike="noStrike" baseline="0" dirty="0">
                          <a:effectLst/>
                          <a:latin typeface="Times New Roman" pitchFamily="18" charset="0"/>
                          <a:cs typeface="Times New Roman" pitchFamily="18" charset="0"/>
                        </a:rPr>
                        <a:t> </a:t>
                      </a:r>
                      <a:r>
                        <a:rPr lang="ru-RU" sz="1400" b="1" u="none" strike="noStrike" dirty="0" err="1" smtClean="0">
                          <a:effectLst/>
                          <a:latin typeface="Times New Roman" pitchFamily="18" charset="0"/>
                          <a:cs typeface="Times New Roman" pitchFamily="18" charset="0"/>
                        </a:rPr>
                        <a:t>бүйрек</a:t>
                      </a:r>
                      <a:r>
                        <a:rPr lang="ru-RU" sz="1400" b="1" u="none" strike="noStrike" baseline="0" dirty="0" err="1" smtClean="0">
                          <a:effectLst/>
                          <a:latin typeface="Times New Roman" pitchFamily="18" charset="0"/>
                          <a:cs typeface="Times New Roman" pitchFamily="18" charset="0"/>
                        </a:rPr>
                        <a:t> </a:t>
                      </a:r>
                      <a:r>
                        <a:rPr lang="ru-RU" sz="1400" b="1" u="none" strike="noStrike" dirty="0" smtClean="0">
                          <a:effectLst/>
                          <a:latin typeface="Times New Roman" pitchFamily="18" charset="0"/>
                          <a:cs typeface="Times New Roman" pitchFamily="18" charset="0"/>
                        </a:rPr>
                        <a:t>аппараты</a:t>
                      </a:r>
                      <a:r>
                        <a:rPr lang="ru-RU" sz="1400" b="1" u="none" strike="noStrike" dirty="0">
                          <a:effectLst/>
                          <a:latin typeface="Times New Roman" pitchFamily="18" charset="0"/>
                          <a:cs typeface="Times New Roman" pitchFamily="18" charset="0"/>
                        </a:rPr>
                        <a:t>)   </a:t>
                      </a:r>
                      <a:r>
                        <a:rPr lang="ru-RU" sz="1600" b="1" u="none" strike="noStrike" dirty="0">
                          <a:effectLst/>
                          <a:latin typeface="Times New Roman" pitchFamily="18" charset="0"/>
                          <a:cs typeface="Times New Roman" pitchFamily="18" charset="0"/>
                        </a:rPr>
                        <a:t>                   </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b"/>
                </a:tc>
                <a:tc>
                  <a:txBody>
                    <a:bodyPr/>
                    <a:lstStyle/>
                    <a:p>
                      <a:endParaRPr lang="ru-RU" sz="2000" b="1" dirty="0">
                        <a:solidFill>
                          <a:srgbClr val="FF0000"/>
                        </a:solidFill>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fontAlgn="ctr"/>
                      <a:r>
                        <a:rPr lang="ru-RU" sz="2400" b="1" u="none" strike="noStrike">
                          <a:effectLst/>
                          <a:latin typeface="Times New Roman" pitchFamily="18" charset="0"/>
                          <a:cs typeface="Times New Roman" pitchFamily="18" charset="0"/>
                        </a:rPr>
                        <a:t> </a:t>
                      </a:r>
                      <a:endParaRPr lang="ru-RU" sz="2400" b="1" i="0" u="none" strike="noStrike">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fontAlgn="ctr"/>
                      <a:r>
                        <a:rPr lang="ru-RU" sz="2400" b="1" u="none" strike="noStrike" dirty="0">
                          <a:effectLst/>
                          <a:latin typeface="Times New Roman" pitchFamily="18" charset="0"/>
                          <a:cs typeface="Times New Roman" pitchFamily="18" charset="0"/>
                        </a:rPr>
                        <a:t> </a:t>
                      </a:r>
                      <a:endParaRPr lang="ru-RU" sz="24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735,9</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tc>
                  <a:txBody>
                    <a:bodyPr/>
                    <a:lstStyle/>
                    <a:p>
                      <a:pPr algn="ctr" rtl="0" fontAlgn="ctr"/>
                      <a:r>
                        <a:rPr lang="ru-RU" sz="1600" b="1" u="none" strike="noStrike" dirty="0">
                          <a:effectLst/>
                          <a:latin typeface="Times New Roman" pitchFamily="18" charset="0"/>
                          <a:cs typeface="Times New Roman" pitchFamily="18" charset="0"/>
                        </a:rPr>
                        <a:t>0</a:t>
                      </a:r>
                      <a:endParaRPr lang="ru-RU" sz="1600" b="1" i="0" u="none" strike="noStrike" dirty="0">
                        <a:solidFill>
                          <a:srgbClr val="FF0000"/>
                        </a:solidFill>
                        <a:effectLst/>
                        <a:latin typeface="Times New Roman" pitchFamily="18" charset="0"/>
                        <a:cs typeface="Times New Roman" pitchFamily="18" charset="0"/>
                      </a:endParaRPr>
                    </a:p>
                  </a:txBody>
                  <a:tcPr marL="5798" marR="5798" marT="5798" marB="0" anchor="ctr"/>
                </a:tc>
                <a:extLst>
                  <a:ext uri="{0D108BD9-81ED-4DB2-BD59-A6C34878D82A}"/>
                </a:extLst>
              </a:tr>
            </a:tbl>
          </a:graphicData>
        </a:graphic>
      </p:graphicFrame>
      <p:sp>
        <p:nvSpPr>
          <p:cNvPr id="5" name="TextBox 4"/>
          <p:cNvSpPr txBox="1"/>
          <p:nvPr/>
        </p:nvSpPr>
        <p:spPr>
          <a:xfrm>
            <a:off x="611560" y="6211669"/>
            <a:ext cx="8532440" cy="646331"/>
          </a:xfrm>
          <a:prstGeom prst="rect">
            <a:avLst/>
          </a:prstGeom>
          <a:noFill/>
        </p:spPr>
        <p:txBody>
          <a:bodyPr wrap="square" rtlCol="0">
            <a:spAutoFit/>
          </a:bodyPr>
          <a:lstStyle/>
          <a:p>
            <a:pPr algn="ctr"/>
            <a:r>
              <a:rPr lang="ru-RU" b="1" dirty="0" smtClean="0">
                <a:solidFill>
                  <a:srgbClr val="002060"/>
                </a:solidFill>
                <a:latin typeface="Times New Roman" pitchFamily="18" charset="0"/>
                <a:cs typeface="Times New Roman" pitchFamily="18" charset="0"/>
              </a:rPr>
              <a:t>Д</a:t>
            </a:r>
            <a:r>
              <a:rPr lang="kk-KZ" b="1" dirty="0" smtClean="0">
                <a:solidFill>
                  <a:srgbClr val="002060"/>
                </a:solidFill>
                <a:latin typeface="Times New Roman" pitchFamily="18" charset="0"/>
                <a:cs typeface="Times New Roman" pitchFamily="18" charset="0"/>
              </a:rPr>
              <a:t>әрі-дәрімекке жұмсалған қаражат азаю себебі </a:t>
            </a:r>
            <a:r>
              <a:rPr lang="ru-RU" b="1" dirty="0" err="1" smtClean="0">
                <a:solidFill>
                  <a:srgbClr val="002060"/>
                </a:solidFill>
                <a:latin typeface="Times New Roman" pitchFamily="18" charset="0"/>
                <a:cs typeface="Times New Roman" pitchFamily="18" charset="0"/>
              </a:rPr>
              <a:t>гепатоцентр,нефрология</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бөлімшелері  ауруханадан</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бөлініп шықты.</a:t>
            </a:r>
            <a:endParaRPr lang="ru-RU" b="1" dirty="0">
              <a:solidFill>
                <a:srgbClr val="002060"/>
              </a:solidFill>
              <a:latin typeface="Times New Roman" pitchFamily="18" charset="0"/>
              <a:cs typeface="Times New Roman" pitchFamily="18" charset="0"/>
            </a:endParaRPr>
          </a:p>
        </p:txBody>
      </p:sp>
    </p:spTree>
  </p:cSld>
  <p:clrMapOvr>
    <a:masterClrMapping/>
  </p:clrMapOvr>
  <p:transition>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4"/>
          <p:cNvGraphicFramePr>
            <a:graphicFrameLocks/>
          </p:cNvGraphicFramePr>
          <p:nvPr/>
        </p:nvGraphicFramePr>
        <p:xfrm>
          <a:off x="107950" y="620687"/>
          <a:ext cx="9036050" cy="6180808"/>
        </p:xfrm>
        <a:graphic>
          <a:graphicData uri="http://schemas.openxmlformats.org/drawingml/2006/table">
            <a:tbl>
              <a:tblPr firstCol="1"/>
              <a:tblGrid>
                <a:gridCol w="4355976">
                  <a:extLst>
                    <a:ext uri="{9D8B030D-6E8A-4147-A177-3AD203B41FA5}"/>
                  </a:extLst>
                </a:gridCol>
                <a:gridCol w="1692250">
                  <a:extLst>
                    <a:ext uri="{9D8B030D-6E8A-4147-A177-3AD203B41FA5}"/>
                  </a:extLst>
                </a:gridCol>
                <a:gridCol w="1512168">
                  <a:extLst>
                    <a:ext uri="{9D8B030D-6E8A-4147-A177-3AD203B41FA5}"/>
                  </a:extLst>
                </a:gridCol>
                <a:gridCol w="1475656">
                  <a:extLst>
                    <a:ext uri="{9D8B030D-6E8A-4147-A177-3AD203B41FA5}"/>
                  </a:extLst>
                </a:gridCol>
              </a:tblGrid>
              <a:tr h="567744">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20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Ерекшеліктер атауы</a:t>
                      </a:r>
                      <a:endParaRPr kumimoji="0" lang="ru-RU" sz="20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2018 </a:t>
                      </a:r>
                      <a:r>
                        <a:rPr kumimoji="0" lang="ru-RU" sz="1600" b="1" i="1" u="none" strike="noStrike" cap="none" normalizeH="0" baseline="0" dirty="0" err="1" smtClean="0">
                          <a:ln>
                            <a:noFill/>
                          </a:ln>
                          <a:solidFill>
                            <a:srgbClr val="FF0000"/>
                          </a:solidFill>
                          <a:effectLst>
                            <a:outerShdw blurRad="38100" dist="38100" dir="2700000" algn="tl">
                              <a:srgbClr val="000000">
                                <a:alpha val="43137"/>
                              </a:srgbClr>
                            </a:outerShdw>
                          </a:effectLst>
                          <a:latin typeface="Times New Roman" pitchFamily="18" charset="0"/>
                        </a:rPr>
                        <a:t>жыл</a:t>
                      </a:r>
                      <a:endPar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(мың теңге)</a:t>
                      </a:r>
                      <a:endPar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2017жыл</a:t>
                      </a: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(мың теңге)</a:t>
                      </a:r>
                      <a:endPar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2016 </a:t>
                      </a:r>
                      <a:r>
                        <a:rPr kumimoji="0" lang="ru-RU" sz="1600" b="1" i="1" u="none" strike="noStrike" cap="none" normalizeH="0" baseline="0" dirty="0" err="1" smtClean="0">
                          <a:ln>
                            <a:noFill/>
                          </a:ln>
                          <a:solidFill>
                            <a:srgbClr val="FF0000"/>
                          </a:solidFill>
                          <a:effectLst>
                            <a:outerShdw blurRad="38100" dist="38100" dir="2700000" algn="tl">
                              <a:srgbClr val="000000">
                                <a:alpha val="43137"/>
                              </a:srgbClr>
                            </a:outerShdw>
                          </a:effectLst>
                          <a:latin typeface="Times New Roman" pitchFamily="18" charset="0"/>
                        </a:rPr>
                        <a:t>жыл</a:t>
                      </a:r>
                      <a:endPar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rPr>
                        <a:t>(мың теңге)</a:t>
                      </a:r>
                      <a:endParaRPr kumimoji="0" lang="ru-RU" sz="1600" b="1" i="1"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35935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Барлығы</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227949,8</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236805</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dirty="0" smtClean="0">
                          <a:solidFill>
                            <a:srgbClr val="002060"/>
                          </a:solidFill>
                          <a:latin typeface="Times New Roman" pitchFamily="18" charset="0"/>
                          <a:cs typeface="Times New Roman" pitchFamily="18" charset="0"/>
                        </a:rPr>
                        <a:t>250131.0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35935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Азық-түлік</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4782</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2654</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kk-KZ" sz="1800" b="1" dirty="0" smtClean="0">
                          <a:solidFill>
                            <a:srgbClr val="002060"/>
                          </a:solidFill>
                          <a:latin typeface="Times New Roman" pitchFamily="18" charset="0"/>
                          <a:cs typeface="Times New Roman" pitchFamily="18" charset="0"/>
                        </a:rPr>
                        <a:t>4064,0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627283">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Жалақыға </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168950-74,1</a:t>
                      </a:r>
                      <a:r>
                        <a:rPr lang="ru-RU" sz="1800" b="1" dirty="0" smtClean="0">
                          <a:solidFill>
                            <a:srgbClr val="002060"/>
                          </a:solidFill>
                          <a:latin typeface="Times New Roman" pitchFamily="18" charset="0"/>
                          <a:cs typeface="Times New Roman" pitchFamily="18" charset="0"/>
                        </a:rPr>
                        <a:t>%</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164624,7-69,5%</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dirty="0" smtClean="0">
                          <a:solidFill>
                            <a:srgbClr val="002060"/>
                          </a:solidFill>
                          <a:latin typeface="Times New Roman" pitchFamily="18" charset="0"/>
                          <a:cs typeface="Times New Roman" pitchFamily="18" charset="0"/>
                        </a:rPr>
                        <a:t>154431.0-59.3%</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35935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Салығымен кеткен қаржы</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18202</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17018,9</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kk-KZ" sz="1800" b="1" dirty="0" smtClean="0">
                          <a:solidFill>
                            <a:srgbClr val="002060"/>
                          </a:solidFill>
                          <a:latin typeface="Times New Roman" pitchFamily="18" charset="0"/>
                          <a:cs typeface="Times New Roman" pitchFamily="18" charset="0"/>
                        </a:rPr>
                        <a:t>17677,7</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35935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6600"/>
                          </a:solidFill>
                          <a:effectLst/>
                          <a:latin typeface="Times New Roman" pitchFamily="18" charset="0"/>
                        </a:rPr>
                        <a:t>Дәрі-дәрмектер </a:t>
                      </a: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17695,0</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u="none" dirty="0" smtClean="0">
                          <a:solidFill>
                            <a:srgbClr val="002060"/>
                          </a:solidFill>
                          <a:latin typeface="Times New Roman" pitchFamily="18" charset="0"/>
                          <a:cs typeface="Times New Roman" pitchFamily="18" charset="0"/>
                        </a:rPr>
                        <a:t>17296,0</a:t>
                      </a:r>
                      <a:endParaRPr lang="ru-RU" sz="1800" b="1" u="none"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u="none" dirty="0" smtClean="0">
                          <a:solidFill>
                            <a:srgbClr val="002060"/>
                          </a:solidFill>
                          <a:latin typeface="Times New Roman" pitchFamily="18" charset="0"/>
                          <a:cs typeface="Times New Roman" pitchFamily="18" charset="0"/>
                        </a:rPr>
                        <a:t>19894.6</a:t>
                      </a:r>
                      <a:endParaRPr lang="ru-RU" sz="1800" b="1" u="none"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627283">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006600"/>
                          </a:solidFill>
                          <a:effectLst/>
                          <a:latin typeface="Times New Roman" pitchFamily="18" charset="0"/>
                          <a:cs typeface="Times New Roman" pitchFamily="18" charset="0"/>
                        </a:rPr>
                        <a:t>Медициналық,тұрмысқа қажетті және </a:t>
                      </a:r>
                      <a:r>
                        <a:rPr kumimoji="0" lang="ru-RU" sz="1800" b="1" i="0" u="none" strike="noStrike" cap="none" normalizeH="0" baseline="0" dirty="0" smtClean="0">
                          <a:ln>
                            <a:noFill/>
                          </a:ln>
                          <a:solidFill>
                            <a:srgbClr val="006600"/>
                          </a:solidFill>
                          <a:effectLst/>
                          <a:latin typeface="Times New Roman" pitchFamily="18" charset="0"/>
                          <a:cs typeface="Times New Roman" pitchFamily="18" charset="0"/>
                        </a:rPr>
                        <a:t>оргтехника </a:t>
                      </a:r>
                      <a:r>
                        <a:rPr kumimoji="0" lang="ru-RU" sz="1800" b="1" i="0" u="none" strike="noStrike" cap="none" normalizeH="0" baseline="0" dirty="0" err="1" smtClean="0">
                          <a:ln>
                            <a:noFill/>
                          </a:ln>
                          <a:solidFill>
                            <a:srgbClr val="006600"/>
                          </a:solidFill>
                          <a:effectLst/>
                          <a:latin typeface="Times New Roman" pitchFamily="18" charset="0"/>
                          <a:cs typeface="Times New Roman" pitchFamily="18" charset="0"/>
                        </a:rPr>
                        <a:t>құрал жабдықтары</a:t>
                      </a:r>
                      <a:endParaRPr kumimoji="0" lang="ru-RU" sz="1800" b="0"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6421</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kk-KZ" sz="1800" b="1" dirty="0" smtClean="0">
                          <a:solidFill>
                            <a:srgbClr val="002060"/>
                          </a:solidFill>
                          <a:latin typeface="Times New Roman" pitchFamily="18" charset="0"/>
                          <a:cs typeface="Times New Roman" pitchFamily="18" charset="0"/>
                        </a:rPr>
                        <a:t>6067,5</a:t>
                      </a: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endParaRPr lang="kk-KZ" sz="1800" b="1" dirty="0" smtClean="0">
                        <a:solidFill>
                          <a:srgbClr val="002060"/>
                        </a:solidFill>
                        <a:latin typeface="Times New Roman" pitchFamily="18" charset="0"/>
                        <a:cs typeface="Times New Roman" pitchFamily="18" charset="0"/>
                      </a:endParaRPr>
                    </a:p>
                    <a:p>
                      <a:r>
                        <a:rPr lang="en-US" sz="1800" b="1" dirty="0" smtClean="0">
                          <a:solidFill>
                            <a:srgbClr val="002060"/>
                          </a:solidFill>
                          <a:latin typeface="Times New Roman" pitchFamily="18" charset="0"/>
                          <a:cs typeface="Times New Roman" pitchFamily="18" charset="0"/>
                        </a:rPr>
                        <a:t>7540.0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895211">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kk-KZ" sz="1800" b="1" i="0" u="none" strike="noStrike" cap="none" normalizeH="0" baseline="0" smtClean="0">
                          <a:ln>
                            <a:noFill/>
                          </a:ln>
                          <a:solidFill>
                            <a:srgbClr val="006600"/>
                          </a:solidFill>
                          <a:effectLst/>
                          <a:latin typeface="Times New Roman" pitchFamily="18" charset="0"/>
                        </a:rPr>
                        <a:t>Іс-сапар және біліктілікті арттыру шығыны, интерн дәрігерлерге көтерме ақы төлеу</a:t>
                      </a:r>
                      <a:endParaRPr kumimoji="0" lang="ru-RU" sz="1800" b="1" i="0" u="none" strike="noStrike" cap="none" normalizeH="0" baseline="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3330</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8062,5</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dirty="0" smtClean="0">
                          <a:solidFill>
                            <a:srgbClr val="002060"/>
                          </a:solidFill>
                          <a:latin typeface="Times New Roman" pitchFamily="18" charset="0"/>
                          <a:cs typeface="Times New Roman" pitchFamily="18" charset="0"/>
                        </a:rPr>
                        <a:t>14200.7</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359355">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Байланыс (интернет, мегалайн)</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84</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1200,0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dirty="0" smtClean="0">
                          <a:solidFill>
                            <a:srgbClr val="002060"/>
                          </a:solidFill>
                          <a:latin typeface="Times New Roman" pitchFamily="18" charset="0"/>
                          <a:cs typeface="Times New Roman" pitchFamily="18" charset="0"/>
                        </a:rPr>
                        <a:t>1835.0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627283">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Ғимараттардың ағамды жөндеулері және басқада жасалган кызметтер.</a:t>
                      </a:r>
                      <a:endParaRPr kumimoji="0" lang="ru-RU" sz="1800" b="1" i="0" u="none" strike="noStrike" cap="none" normalizeH="0" baseline="0" dirty="0" smtClean="0">
                        <a:ln>
                          <a:noFill/>
                        </a:ln>
                        <a:solidFill>
                          <a:srgbClr val="006600"/>
                        </a:solidFill>
                        <a:effectLst/>
                        <a:latin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1989</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14123,4</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en-US" sz="1800" b="1" dirty="0" smtClean="0">
                          <a:solidFill>
                            <a:srgbClr val="002060"/>
                          </a:solidFill>
                          <a:latin typeface="Times New Roman" pitchFamily="18" charset="0"/>
                          <a:cs typeface="Times New Roman" pitchFamily="18" charset="0"/>
                        </a:rPr>
                        <a:t>19216.7</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r h="895211">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kk-KZ" sz="1800" b="1" i="0" u="none" strike="noStrike" cap="none" normalizeH="0" baseline="0" dirty="0" smtClean="0">
                          <a:ln>
                            <a:noFill/>
                          </a:ln>
                          <a:solidFill>
                            <a:srgbClr val="006600"/>
                          </a:solidFill>
                          <a:effectLst/>
                          <a:latin typeface="Times New Roman" pitchFamily="18" charset="0"/>
                        </a:rPr>
                        <a:t>Басқалары, ком. услуг.-2017ж-1987,0 автомашина</a:t>
                      </a:r>
                      <a:r>
                        <a:rPr kumimoji="0" lang="ru-RU" sz="1800" b="1" i="0" u="none" strike="noStrike" cap="none" normalizeH="0" baseline="0" dirty="0" smtClean="0">
                          <a:ln>
                            <a:noFill/>
                          </a:ln>
                          <a:solidFill>
                            <a:srgbClr val="006600"/>
                          </a:solidFill>
                          <a:effectLst/>
                          <a:latin typeface="Times New Roman" pitchFamily="18" charset="0"/>
                        </a:rPr>
                        <a:t>.-6425,0,резограф-2018г-3312,0</a:t>
                      </a: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b="1" dirty="0" smtClean="0">
                          <a:solidFill>
                            <a:srgbClr val="000058"/>
                          </a:solidFill>
                          <a:latin typeface="Times New Roman" pitchFamily="18" charset="0"/>
                          <a:cs typeface="Times New Roman" pitchFamily="18" charset="0"/>
                        </a:rPr>
                        <a:t>3312</a:t>
                      </a:r>
                      <a:endParaRPr lang="ru-RU" b="1" dirty="0">
                        <a:solidFill>
                          <a:srgbClr val="000058"/>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ru-RU" sz="1800" b="1" dirty="0" smtClean="0">
                          <a:solidFill>
                            <a:srgbClr val="002060"/>
                          </a:solidFill>
                          <a:latin typeface="Times New Roman" pitchFamily="18" charset="0"/>
                          <a:cs typeface="Times New Roman" pitchFamily="18" charset="0"/>
                        </a:rPr>
                        <a:t>8425,0</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38100" cap="flat" cmpd="sng" algn="ctr">
                      <a:solidFill>
                        <a:srgbClr val="33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tc>
                  <a:txBody>
                    <a:bodyPr/>
                    <a:lstStyle/>
                    <a:p>
                      <a:r>
                        <a:rPr lang="kk-KZ" sz="1800" b="1" dirty="0" smtClean="0">
                          <a:solidFill>
                            <a:srgbClr val="002060"/>
                          </a:solidFill>
                          <a:latin typeface="Times New Roman" pitchFamily="18" charset="0"/>
                          <a:cs typeface="Times New Roman" pitchFamily="18" charset="0"/>
                        </a:rPr>
                        <a:t>11271,3</a:t>
                      </a:r>
                      <a:endParaRPr lang="ru-RU" sz="1800" b="1" dirty="0">
                        <a:solidFill>
                          <a:srgbClr val="002060"/>
                        </a:solidFill>
                        <a:latin typeface="Times New Roman" pitchFamily="18" charset="0"/>
                        <a:cs typeface="Times New Roman" pitchFamily="18" charset="0"/>
                      </a:endParaRPr>
                    </a:p>
                  </a:txBody>
                  <a:tcPr marL="89996" marR="89996" marT="46804" marB="46804" anchor="ctr" anchorCtr="1" horzOverflow="overflow">
                    <a:lnL w="12700" cap="flat" cmpd="sng" algn="ctr">
                      <a:solidFill>
                        <a:schemeClr val="tx1"/>
                      </a:solidFill>
                      <a:prstDash val="solid"/>
                      <a:round/>
                      <a:headEnd type="none" w="med" len="med"/>
                      <a:tailEnd type="none" w="med" len="med"/>
                    </a:lnL>
                    <a:lnR w="38100" cap="flat" cmpd="sng" algn="ctr">
                      <a:solidFill>
                        <a:srgbClr val="336600"/>
                      </a:solidFill>
                      <a:prstDash val="solid"/>
                      <a:round/>
                      <a:headEnd type="none" w="med" len="med"/>
                      <a:tailEnd type="none" w="med" len="med"/>
                    </a:lnR>
                    <a:lnT w="38100" cap="flat" cmpd="sng" algn="ctr">
                      <a:solidFill>
                        <a:srgbClr val="336600"/>
                      </a:solidFill>
                      <a:prstDash val="solid"/>
                      <a:round/>
                      <a:headEnd type="none" w="med" len="med"/>
                      <a:tailEnd type="none" w="med" len="med"/>
                    </a:lnT>
                    <a:lnB w="38100" cap="flat" cmpd="sng" algn="ctr">
                      <a:solidFill>
                        <a:srgbClr val="3366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5" name="TextBox 4"/>
          <p:cNvSpPr txBox="1"/>
          <p:nvPr/>
        </p:nvSpPr>
        <p:spPr>
          <a:xfrm>
            <a:off x="900113" y="0"/>
            <a:ext cx="7704137" cy="677863"/>
          </a:xfrm>
          <a:prstGeom prst="rect">
            <a:avLst/>
          </a:prstGeom>
          <a:noFill/>
        </p:spPr>
        <p:txBody>
          <a:bodyPr>
            <a:spAutoFit/>
          </a:bodyPr>
          <a:lstStyle/>
          <a:p>
            <a:pPr algn="ctr">
              <a:defRPr/>
            </a:pPr>
            <a:r>
              <a:rPr lang="kk-KZ" sz="20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Бюджеттен тыс түскен қаржыландырулар</a:t>
            </a:r>
            <a:endParaRPr lang="ru-RU" sz="20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ctr">
              <a:defRPr/>
            </a:pPr>
            <a:endParaRPr lang="ru-RU" dirty="0"/>
          </a:p>
        </p:txBody>
      </p:sp>
    </p:spTree>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7499176" cy="1143000"/>
          </a:xfrm>
        </p:spPr>
        <p:txBody>
          <a:bodyPr/>
          <a:lstStyle/>
          <a:p>
            <a:pPr algn="ctr"/>
            <a:r>
              <a:rPr lang="kk-KZ" sz="3600" dirty="0" smtClean="0">
                <a:solidFill>
                  <a:srgbClr val="FF0000"/>
                </a:solidFill>
                <a:latin typeface="Times New Roman" pitchFamily="18" charset="0"/>
                <a:cs typeface="Times New Roman" pitchFamily="18" charset="0"/>
              </a:rPr>
              <a:t>Атырау облыстық ауруханасының санаты бар дәрігерлер саны</a:t>
            </a:r>
            <a:endParaRPr lang="ru-RU" sz="3600" dirty="0">
              <a:solidFill>
                <a:srgbClr val="FF0000"/>
              </a:solidFill>
            </a:endParaRPr>
          </a:p>
        </p:txBody>
      </p:sp>
      <p:graphicFrame>
        <p:nvGraphicFramePr>
          <p:cNvPr id="6" name="Содержимое 3"/>
          <p:cNvGraphicFramePr>
            <a:graphicFrameLocks noGrp="1"/>
          </p:cNvGraphicFramePr>
          <p:nvPr/>
        </p:nvGraphicFramePr>
        <p:xfrm>
          <a:off x="50800" y="1391568"/>
          <a:ext cx="8893175"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544" y="5877272"/>
            <a:ext cx="8892480" cy="1200329"/>
          </a:xfrm>
          <a:prstGeom prst="rect">
            <a:avLst/>
          </a:prstGeom>
          <a:noFill/>
        </p:spPr>
        <p:txBody>
          <a:bodyPr wrap="square" rtlCol="0">
            <a:spAutoFit/>
          </a:bodyPr>
          <a:lstStyle/>
          <a:p>
            <a:r>
              <a:rPr lang="kk-KZ" b="1" i="1" dirty="0" smtClean="0">
                <a:solidFill>
                  <a:srgbClr val="002060"/>
                </a:solidFill>
                <a:latin typeface="Times New Roman" pitchFamily="18" charset="0"/>
                <a:cs typeface="Times New Roman" pitchFamily="18" charset="0"/>
              </a:rPr>
              <a:t>Барлығы 134 дәрігер-еңбек өтілі бойынша санат алуға тиісті дәрігер саны 92</a:t>
            </a:r>
          </a:p>
          <a:p>
            <a:r>
              <a:rPr lang="kk-KZ" b="1" i="1" dirty="0" smtClean="0">
                <a:solidFill>
                  <a:srgbClr val="002060"/>
                </a:solidFill>
                <a:latin typeface="Times New Roman" pitchFamily="18" charset="0"/>
                <a:cs typeface="Times New Roman" pitchFamily="18" charset="0"/>
              </a:rPr>
              <a:t>штат бойынша 170,25 –қамтылуы 169-99,4</a:t>
            </a:r>
            <a:r>
              <a:rPr lang="ru-RU" b="1" i="1" dirty="0" smtClean="0">
                <a:solidFill>
                  <a:srgbClr val="002060"/>
                </a:solidFill>
                <a:latin typeface="Times New Roman" pitchFamily="18" charset="0"/>
                <a:cs typeface="Times New Roman" pitchFamily="18" charset="0"/>
              </a:rPr>
              <a:t>%</a:t>
            </a:r>
            <a:endParaRPr lang="kk-KZ" b="1" i="1" dirty="0" smtClean="0">
              <a:solidFill>
                <a:srgbClr val="002060"/>
              </a:solidFill>
              <a:latin typeface="Times New Roman" pitchFamily="18" charset="0"/>
              <a:cs typeface="Times New Roman" pitchFamily="18" charset="0"/>
            </a:endParaRPr>
          </a:p>
          <a:p>
            <a:r>
              <a:rPr lang="kk-KZ" b="1" i="1" dirty="0" smtClean="0">
                <a:solidFill>
                  <a:srgbClr val="002060"/>
                </a:solidFill>
                <a:latin typeface="Times New Roman" pitchFamily="18" charset="0"/>
                <a:cs typeface="Times New Roman" pitchFamily="18" charset="0"/>
              </a:rPr>
              <a:t>Кадрлармен қамтамасыз етілуі-79,3</a:t>
            </a:r>
            <a:r>
              <a:rPr lang="ru-RU" b="1" i="1" dirty="0" smtClean="0">
                <a:solidFill>
                  <a:srgbClr val="002060"/>
                </a:solidFill>
                <a:latin typeface="Times New Roman" pitchFamily="18" charset="0"/>
                <a:cs typeface="Times New Roman" pitchFamily="18" charset="0"/>
              </a:rPr>
              <a:t>%</a:t>
            </a:r>
            <a:r>
              <a:rPr lang="kk-KZ" b="1" i="1" dirty="0" smtClean="0">
                <a:solidFill>
                  <a:srgbClr val="002060"/>
                </a:solidFill>
                <a:latin typeface="Times New Roman" pitchFamily="18" charset="0"/>
                <a:cs typeface="Times New Roman" pitchFamily="18" charset="0"/>
              </a:rPr>
              <a:t>.</a:t>
            </a:r>
            <a:endParaRPr lang="ru-RU" b="1" i="1" dirty="0" smtClean="0">
              <a:solidFill>
                <a:srgbClr val="002060"/>
              </a:solidFill>
              <a:latin typeface="Times New Roman" pitchFamily="18" charset="0"/>
              <a:cs typeface="Times New Roman" pitchFamily="18" charset="0"/>
            </a:endParaRPr>
          </a:p>
          <a:p>
            <a:endParaRPr lang="ru-RU" dirty="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229600" cy="1143000"/>
          </a:xfrm>
        </p:spPr>
        <p:txBody>
          <a:bodyPr/>
          <a:lstStyle/>
          <a:p>
            <a:pPr algn="ctr">
              <a:defRPr/>
            </a:pPr>
            <a:r>
              <a:rPr lang="ru-RU" sz="24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Жергілікті</a:t>
            </a:r>
            <a:r>
              <a:rPr lang="ru-RU" sz="24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бюджеттен</a:t>
            </a:r>
            <a:r>
              <a:rPr lang="kk-KZ" sz="24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400" i="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алын</a:t>
            </a:r>
            <a:r>
              <a:rPr lang="kk-KZ" sz="24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ған медициналық құрал-жабдықтар-</a:t>
            </a:r>
            <a:br>
              <a:rPr lang="kk-KZ" sz="24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br>
            <a:r>
              <a:rPr lang="kk-KZ" sz="2400"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538637 мың.тг</a:t>
            </a:r>
            <a:endParaRPr lang="ru-RU" sz="2400"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507" name="Содержимое 2"/>
          <p:cNvSpPr>
            <a:spLocks noGrp="1"/>
          </p:cNvSpPr>
          <p:nvPr>
            <p:ph idx="1"/>
          </p:nvPr>
        </p:nvSpPr>
        <p:spPr>
          <a:xfrm>
            <a:off x="0" y="404664"/>
            <a:ext cx="8229600" cy="4525963"/>
          </a:xfrm>
        </p:spPr>
        <p:txBody>
          <a:bodyPr/>
          <a:lstStyle/>
          <a:p>
            <a:pPr>
              <a:buFontTx/>
              <a:buNone/>
            </a:pPr>
            <a:endParaRPr lang="ru-RU" sz="3600" dirty="0" smtClean="0">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Трубка рентгеновская -25062,2 </a:t>
            </a:r>
            <a:endParaRPr lang="ru-RU" sz="1600" b="1" i="1" dirty="0" smtClean="0">
              <a:solidFill>
                <a:srgbClr val="002060"/>
              </a:solidFill>
              <a:latin typeface="Times New Roman" pitchFamily="18" charset="0"/>
              <a:cs typeface="Times New Roman" pitchFamily="18" charset="0"/>
            </a:endParaRPr>
          </a:p>
          <a:p>
            <a:r>
              <a:rPr lang="ru-RU" sz="1600" b="1" i="1" dirty="0" smtClean="0">
                <a:solidFill>
                  <a:srgbClr val="002060"/>
                </a:solidFill>
                <a:latin typeface="Times New Roman" pitchFamily="18" charset="0"/>
                <a:cs typeface="Times New Roman" pitchFamily="18" charset="0"/>
              </a:rPr>
              <a:t>Система ультразвуковая диагностическая 45560,0</a:t>
            </a:r>
          </a:p>
          <a:p>
            <a:r>
              <a:rPr lang="kk-KZ" sz="1600" b="1" i="1" dirty="0" smtClean="0">
                <a:solidFill>
                  <a:srgbClr val="002060"/>
                </a:solidFill>
                <a:latin typeface="Times New Roman" pitchFamily="18" charset="0"/>
                <a:cs typeface="Times New Roman" pitchFamily="18" charset="0"/>
              </a:rPr>
              <a:t>Рентген аппарат С Дуга-54486,0 </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Стол ортопедический с принадлежностями-44654,9</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Автоматы для мойки и дезинфекции, Моечная дезинфекционная машина – 44352,0</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Лор комбайн, светодиодные светильники-98412,0</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Микроскоп операционный отоларингологический-37900,0  </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Монитор прикроватный Насос для инфузии  -11590,0</a:t>
            </a:r>
            <a:endParaRPr lang="ru-RU" sz="1600" b="1" i="1" dirty="0" smtClean="0">
              <a:solidFill>
                <a:srgbClr val="002060"/>
              </a:solidFill>
              <a:latin typeface="Times New Roman" pitchFamily="18" charset="0"/>
              <a:cs typeface="Times New Roman" pitchFamily="18" charset="0"/>
            </a:endParaRPr>
          </a:p>
          <a:p>
            <a:r>
              <a:rPr lang="ru-RU" sz="1600" b="1" i="1" dirty="0" smtClean="0">
                <a:solidFill>
                  <a:srgbClr val="002060"/>
                </a:solidFill>
                <a:latin typeface="Times New Roman" pitchFamily="18" charset="0"/>
                <a:cs typeface="Times New Roman" pitchFamily="18" charset="0"/>
              </a:rPr>
              <a:t>Светильник операционный Стол операционный-98810,0</a:t>
            </a:r>
          </a:p>
          <a:p>
            <a:r>
              <a:rPr lang="kk-KZ" sz="1600" b="1" i="1" dirty="0" smtClean="0">
                <a:solidFill>
                  <a:srgbClr val="002060"/>
                </a:solidFill>
                <a:latin typeface="Times New Roman" pitchFamily="18" charset="0"/>
                <a:cs typeface="Times New Roman" pitchFamily="18" charset="0"/>
              </a:rPr>
              <a:t>Комплекс программно аппаратный – 36320,0</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Электрокардиограф 12 канальный -3390,0</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Видеокамера эндоскопическая, Аспиратор ирригатор,</a:t>
            </a:r>
            <a:r>
              <a:rPr lang="en-US" sz="1600" b="1" i="1" dirty="0" smtClean="0">
                <a:solidFill>
                  <a:srgbClr val="002060"/>
                </a:solidFill>
                <a:latin typeface="Times New Roman" pitchFamily="18" charset="0"/>
                <a:cs typeface="Times New Roman" pitchFamily="18" charset="0"/>
              </a:rPr>
              <a:t> </a:t>
            </a:r>
            <a:r>
              <a:rPr lang="kk-KZ" sz="1600" b="1" i="1" dirty="0" smtClean="0">
                <a:solidFill>
                  <a:srgbClr val="002060"/>
                </a:solidFill>
                <a:latin typeface="Times New Roman" pitchFamily="18" charset="0"/>
                <a:cs typeface="Times New Roman" pitchFamily="18" charset="0"/>
              </a:rPr>
              <a:t>Аппарат электрохирургичий высокочастотный, Стойка передвижная для эндоскопических аппаратов- 10885,1</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Запасная часть для Магнитно резонансного томографа – 22414,5</a:t>
            </a:r>
            <a:endParaRPr lang="ru-RU" sz="1600" b="1" i="1" dirty="0" smtClean="0">
              <a:solidFill>
                <a:srgbClr val="002060"/>
              </a:solidFill>
              <a:latin typeface="Times New Roman" pitchFamily="18" charset="0"/>
              <a:cs typeface="Times New Roman" pitchFamily="18" charset="0"/>
            </a:endParaRPr>
          </a:p>
          <a:p>
            <a:r>
              <a:rPr lang="kk-KZ" sz="1600" b="1" i="1" dirty="0" smtClean="0">
                <a:solidFill>
                  <a:srgbClr val="002060"/>
                </a:solidFill>
                <a:latin typeface="Times New Roman" pitchFamily="18" charset="0"/>
                <a:cs typeface="Times New Roman" pitchFamily="18" charset="0"/>
              </a:rPr>
              <a:t>Запасная часть для Магнитно резонансного томографа- 4800,0  </a:t>
            </a:r>
            <a:endParaRPr lang="ru-RU" sz="1600" b="1" i="1" dirty="0" smtClean="0">
              <a:solidFill>
                <a:srgbClr val="002060"/>
              </a:solidFill>
              <a:latin typeface="Times New Roman" pitchFamily="18" charset="0"/>
              <a:cs typeface="Times New Roman" pitchFamily="18" charset="0"/>
            </a:endParaRPr>
          </a:p>
          <a:p>
            <a:pPr>
              <a:buFontTx/>
              <a:buNone/>
            </a:pPr>
            <a:r>
              <a:rPr lang="kk-KZ" sz="1400" b="1" i="1" dirty="0" smtClean="0">
                <a:solidFill>
                  <a:srgbClr val="3333CC"/>
                </a:solidFill>
                <a:latin typeface="Times New Roman" pitchFamily="18" charset="0"/>
                <a:cs typeface="Times New Roman" pitchFamily="18" charset="0"/>
              </a:rPr>
              <a:t>                 </a:t>
            </a:r>
            <a:r>
              <a:rPr lang="kk-KZ" sz="1400" b="1" i="1" dirty="0" smtClean="0">
                <a:solidFill>
                  <a:srgbClr val="FF0000"/>
                </a:solidFill>
                <a:latin typeface="Times New Roman" pitchFamily="18" charset="0"/>
                <a:cs typeface="Times New Roman" pitchFamily="18" charset="0"/>
              </a:rPr>
              <a:t>ФСМС қаражатынан алынған медициналық құрал жабдықтар</a:t>
            </a:r>
          </a:p>
          <a:p>
            <a:r>
              <a:rPr lang="kk-KZ" sz="1400" b="1" i="1" dirty="0" smtClean="0">
                <a:solidFill>
                  <a:srgbClr val="002060"/>
                </a:solidFill>
                <a:latin typeface="Times New Roman" pitchFamily="18" charset="0"/>
                <a:cs typeface="Times New Roman" pitchFamily="18" charset="0"/>
              </a:rPr>
              <a:t>Монитор пациента в комплекте-4671,2</a:t>
            </a:r>
          </a:p>
          <a:p>
            <a:r>
              <a:rPr lang="kk-KZ" sz="1400" b="1" i="1" dirty="0" smtClean="0">
                <a:solidFill>
                  <a:srgbClr val="002060"/>
                </a:solidFill>
                <a:latin typeface="Times New Roman" pitchFamily="18" charset="0"/>
                <a:cs typeface="Times New Roman" pitchFamily="18" charset="0"/>
              </a:rPr>
              <a:t>Весы медицинские-70,0</a:t>
            </a:r>
          </a:p>
          <a:p>
            <a:r>
              <a:rPr lang="kk-KZ" sz="1400" b="1" i="1" dirty="0" smtClean="0">
                <a:solidFill>
                  <a:srgbClr val="002060"/>
                </a:solidFill>
                <a:latin typeface="Times New Roman" pitchFamily="18" charset="0"/>
                <a:cs typeface="Times New Roman" pitchFamily="18" charset="0"/>
              </a:rPr>
              <a:t>Рециркулятор(ультрафиолетовый бактерицидный)-445,6</a:t>
            </a:r>
          </a:p>
          <a:p>
            <a:r>
              <a:rPr lang="kk-KZ" sz="1400" b="1" i="1" dirty="0" smtClean="0">
                <a:solidFill>
                  <a:srgbClr val="002060"/>
                </a:solidFill>
                <a:latin typeface="Times New Roman" pitchFamily="18" charset="0"/>
                <a:cs typeface="Times New Roman" pitchFamily="18" charset="0"/>
              </a:rPr>
              <a:t>Медицинская тележка для лекарств-2250,0</a:t>
            </a:r>
          </a:p>
          <a:p>
            <a:r>
              <a:rPr lang="kk-KZ" sz="1400" b="1" i="1" dirty="0" smtClean="0">
                <a:solidFill>
                  <a:srgbClr val="002060"/>
                </a:solidFill>
                <a:latin typeface="Times New Roman" pitchFamily="18" charset="0"/>
                <a:cs typeface="Times New Roman" pitchFamily="18" charset="0"/>
              </a:rPr>
              <a:t>Термостат электрический суховоздушный-280,0</a:t>
            </a:r>
            <a:endParaRPr lang="ru-RU" sz="1400" b="1" dirty="0" smtClean="0">
              <a:solidFill>
                <a:srgbClr val="002060"/>
              </a:solidFill>
            </a:endParaRPr>
          </a:p>
        </p:txBody>
      </p:sp>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p:cNvPicPr>
            <a:picLocks noChangeAspect="1" noChangeArrowheads="1"/>
          </p:cNvPicPr>
          <p:nvPr/>
        </p:nvPicPr>
        <p:blipFill>
          <a:blip r:embed="rId2" cstate="print"/>
          <a:srcRect/>
          <a:stretch>
            <a:fillRect/>
          </a:stretch>
        </p:blipFill>
        <p:spPr bwMode="auto">
          <a:xfrm>
            <a:off x="0" y="0"/>
            <a:ext cx="8893175" cy="3535363"/>
          </a:xfrm>
          <a:prstGeom prst="rect">
            <a:avLst/>
          </a:prstGeom>
          <a:ln>
            <a:noFill/>
          </a:ln>
          <a:effectLst>
            <a:softEdge rad="112500"/>
          </a:effectLst>
        </p:spPr>
      </p:pic>
      <p:pic>
        <p:nvPicPr>
          <p:cNvPr id="22531" name="Picture 8"/>
          <p:cNvPicPr>
            <a:picLocks noChangeAspect="1" noChangeArrowheads="1"/>
          </p:cNvPicPr>
          <p:nvPr/>
        </p:nvPicPr>
        <p:blipFill>
          <a:blip r:embed="rId3" cstate="print"/>
          <a:srcRect/>
          <a:stretch>
            <a:fillRect/>
          </a:stretch>
        </p:blipFill>
        <p:spPr bwMode="auto">
          <a:xfrm>
            <a:off x="0" y="3933825"/>
            <a:ext cx="8893175" cy="2924175"/>
          </a:xfrm>
          <a:prstGeom prst="rect">
            <a:avLst/>
          </a:prstGeom>
          <a:ln>
            <a:noFill/>
          </a:ln>
          <a:effectLst>
            <a:softEdge rad="112500"/>
          </a:effectLst>
        </p:spPr>
      </p:pic>
      <p:sp>
        <p:nvSpPr>
          <p:cNvPr id="22532" name="TextBox 13"/>
          <p:cNvSpPr txBox="1">
            <a:spLocks noChangeArrowheads="1"/>
          </p:cNvSpPr>
          <p:nvPr/>
        </p:nvSpPr>
        <p:spPr bwMode="auto">
          <a:xfrm>
            <a:off x="1979613" y="3500438"/>
            <a:ext cx="6121400" cy="461962"/>
          </a:xfrm>
          <a:prstGeom prst="rect">
            <a:avLst/>
          </a:prstGeom>
          <a:noFill/>
          <a:ln w="9525">
            <a:noFill/>
            <a:miter lim="800000"/>
            <a:headEnd/>
            <a:tailEnd/>
          </a:ln>
        </p:spPr>
        <p:txBody>
          <a:bodyPr>
            <a:spAutoFit/>
          </a:bodyPr>
          <a:lstStyle/>
          <a:p>
            <a:pPr algn="ctr"/>
            <a:r>
              <a:rPr lang="kk-KZ" sz="2400" b="1" i="1">
                <a:latin typeface="Times New Roman" pitchFamily="18" charset="0"/>
                <a:cs typeface="Times New Roman" pitchFamily="18" charset="0"/>
              </a:rPr>
              <a:t>ЛОР комбайн</a:t>
            </a:r>
            <a:endParaRPr lang="ru-RU" sz="2400" b="1" i="1">
              <a:latin typeface="Times New Roman" pitchFamily="18" charset="0"/>
              <a:cs typeface="Times New Roman" pitchFamily="18" charset="0"/>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20190110-WA0004.jpg"/>
          <p:cNvPicPr>
            <a:picLocks noGrp="1" noChangeAspect="1"/>
          </p:cNvPicPr>
          <p:nvPr>
            <p:ph idx="1"/>
          </p:nvPr>
        </p:nvPicPr>
        <p:blipFill>
          <a:blip r:embed="rId2" cstate="print"/>
          <a:stretch>
            <a:fillRect/>
          </a:stretch>
        </p:blipFill>
        <p:spPr>
          <a:xfrm>
            <a:off x="0" y="2564904"/>
            <a:ext cx="3209404" cy="2448272"/>
          </a:xfrm>
          <a:effectLst>
            <a:softEdge rad="112500"/>
          </a:effectLst>
        </p:spPr>
      </p:pic>
      <p:pic>
        <p:nvPicPr>
          <p:cNvPr id="33794" name="Picture 2" descr="C:\Users\Org otdel\Desktop\2018 годовой\IMG-20190110-WA0006.jpg"/>
          <p:cNvPicPr>
            <a:picLocks noChangeAspect="1" noChangeArrowheads="1"/>
          </p:cNvPicPr>
          <p:nvPr/>
        </p:nvPicPr>
        <p:blipFill>
          <a:blip r:embed="rId3" cstate="print"/>
          <a:srcRect/>
          <a:stretch>
            <a:fillRect/>
          </a:stretch>
        </p:blipFill>
        <p:spPr bwMode="auto">
          <a:xfrm>
            <a:off x="6372200" y="2420888"/>
            <a:ext cx="2771800" cy="2880320"/>
          </a:xfrm>
          <a:prstGeom prst="rect">
            <a:avLst/>
          </a:prstGeom>
          <a:ln>
            <a:noFill/>
          </a:ln>
          <a:effectLst>
            <a:softEdge rad="112500"/>
          </a:effectLst>
        </p:spPr>
      </p:pic>
      <p:pic>
        <p:nvPicPr>
          <p:cNvPr id="33795" name="Picture 3" descr="C:\Users\Org otdel\Desktop\2018 годовой\IMG-20190110-WA0008.jpg"/>
          <p:cNvPicPr>
            <a:picLocks noChangeAspect="1" noChangeArrowheads="1"/>
          </p:cNvPicPr>
          <p:nvPr/>
        </p:nvPicPr>
        <p:blipFill>
          <a:blip r:embed="rId4" cstate="print"/>
          <a:srcRect/>
          <a:stretch>
            <a:fillRect/>
          </a:stretch>
        </p:blipFill>
        <p:spPr bwMode="auto">
          <a:xfrm>
            <a:off x="3203848" y="1556792"/>
            <a:ext cx="3096344" cy="4608512"/>
          </a:xfrm>
          <a:prstGeom prst="rect">
            <a:avLst/>
          </a:prstGeom>
          <a:ln>
            <a:noFill/>
          </a:ln>
          <a:effectLst>
            <a:softEdge rad="112500"/>
          </a:effectLst>
        </p:spPr>
      </p:pic>
      <p:sp>
        <p:nvSpPr>
          <p:cNvPr id="23557" name="TextBox 6"/>
          <p:cNvSpPr txBox="1">
            <a:spLocks noChangeArrowheads="1"/>
          </p:cNvSpPr>
          <p:nvPr/>
        </p:nvSpPr>
        <p:spPr bwMode="auto">
          <a:xfrm>
            <a:off x="467544" y="404664"/>
            <a:ext cx="6408738" cy="954107"/>
          </a:xfrm>
          <a:prstGeom prst="rect">
            <a:avLst/>
          </a:prstGeom>
          <a:noFill/>
          <a:ln w="9525">
            <a:noFill/>
            <a:miter lim="800000"/>
            <a:headEnd/>
            <a:tailEnd/>
          </a:ln>
        </p:spPr>
        <p:txBody>
          <a:bodyPr>
            <a:spAutoFit/>
          </a:bodyPr>
          <a:lstStyle/>
          <a:p>
            <a:pPr algn="ctr"/>
            <a:r>
              <a:rPr lang="kk-KZ"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Қабылдау бөлімшесіне алынған аппараттар</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23558" name="TextBox 7"/>
          <p:cNvSpPr txBox="1">
            <a:spLocks noChangeArrowheads="1"/>
          </p:cNvSpPr>
          <p:nvPr/>
        </p:nvSpPr>
        <p:spPr bwMode="auto">
          <a:xfrm>
            <a:off x="3348038" y="6165850"/>
            <a:ext cx="2952750" cy="368300"/>
          </a:xfrm>
          <a:prstGeom prst="rect">
            <a:avLst/>
          </a:prstGeom>
          <a:noFill/>
          <a:ln w="9525">
            <a:noFill/>
            <a:miter lim="800000"/>
            <a:headEnd/>
            <a:tailEnd/>
          </a:ln>
        </p:spPr>
        <p:txBody>
          <a:bodyPr>
            <a:spAutoFit/>
          </a:bodyPr>
          <a:lstStyle/>
          <a:p>
            <a:pPr algn="ctr"/>
            <a:r>
              <a:rPr lang="kk-KZ" b="1" i="1">
                <a:latin typeface="Times New Roman" pitchFamily="18" charset="0"/>
                <a:cs typeface="Times New Roman" pitchFamily="18" charset="0"/>
              </a:rPr>
              <a:t>Операциялық стол</a:t>
            </a:r>
            <a:endParaRPr lang="ru-RU" b="1" i="1">
              <a:latin typeface="Times New Roman" pitchFamily="18" charset="0"/>
              <a:cs typeface="Times New Roman" pitchFamily="18" charset="0"/>
            </a:endParaRPr>
          </a:p>
        </p:txBody>
      </p:sp>
      <p:sp>
        <p:nvSpPr>
          <p:cNvPr id="23559" name="TextBox 8"/>
          <p:cNvSpPr txBox="1">
            <a:spLocks noChangeArrowheads="1"/>
          </p:cNvSpPr>
          <p:nvPr/>
        </p:nvSpPr>
        <p:spPr bwMode="auto">
          <a:xfrm>
            <a:off x="6191250" y="5516563"/>
            <a:ext cx="2952750" cy="369887"/>
          </a:xfrm>
          <a:prstGeom prst="rect">
            <a:avLst/>
          </a:prstGeom>
          <a:noFill/>
          <a:ln w="9525">
            <a:noFill/>
            <a:miter lim="800000"/>
            <a:headEnd/>
            <a:tailEnd/>
          </a:ln>
        </p:spPr>
        <p:txBody>
          <a:bodyPr>
            <a:spAutoFit/>
          </a:bodyPr>
          <a:lstStyle/>
          <a:p>
            <a:pPr algn="ctr"/>
            <a:r>
              <a:rPr lang="kk-KZ" b="1" i="1">
                <a:latin typeface="Times New Roman" pitchFamily="18" charset="0"/>
                <a:cs typeface="Times New Roman" pitchFamily="18" charset="0"/>
              </a:rPr>
              <a:t>Операциялық лампа</a:t>
            </a:r>
            <a:endParaRPr lang="ru-RU" b="1" i="1">
              <a:latin typeface="Times New Roman" pitchFamily="18" charset="0"/>
              <a:cs typeface="Times New Roman" pitchFamily="18" charset="0"/>
            </a:endParaRPr>
          </a:p>
        </p:txBody>
      </p:sp>
      <p:sp>
        <p:nvSpPr>
          <p:cNvPr id="23560" name="TextBox 10"/>
          <p:cNvSpPr txBox="1">
            <a:spLocks noChangeArrowheads="1"/>
          </p:cNvSpPr>
          <p:nvPr/>
        </p:nvSpPr>
        <p:spPr bwMode="auto">
          <a:xfrm>
            <a:off x="107950" y="5013325"/>
            <a:ext cx="2592388" cy="369888"/>
          </a:xfrm>
          <a:prstGeom prst="rect">
            <a:avLst/>
          </a:prstGeom>
          <a:noFill/>
          <a:ln w="9525">
            <a:noFill/>
            <a:miter lim="800000"/>
            <a:headEnd/>
            <a:tailEnd/>
          </a:ln>
        </p:spPr>
        <p:txBody>
          <a:bodyPr>
            <a:spAutoFit/>
          </a:bodyPr>
          <a:lstStyle/>
          <a:p>
            <a:r>
              <a:rPr lang="kk-KZ" b="1" i="1">
                <a:latin typeface="Times New Roman" pitchFamily="18" charset="0"/>
                <a:cs typeface="Times New Roman" pitchFamily="18" charset="0"/>
              </a:rPr>
              <a:t>Шұғыл көмек шкафы</a:t>
            </a:r>
            <a:endParaRPr lang="ru-RU" b="1" i="1">
              <a:latin typeface="Times New Roman" pitchFamily="18" charset="0"/>
              <a:cs typeface="Times New Roman" pitchFamily="18" charset="0"/>
            </a:endParaRPr>
          </a:p>
        </p:txBody>
      </p:sp>
    </p:spTree>
  </p:cSld>
  <p:clrMapOvr>
    <a:masterClrMapping/>
  </p:clrMapOvr>
  <p:transition>
    <p:split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Users\Org otdel\Desktop\2018 годовой\IMG-20190110-WA0013.jpg"/>
          <p:cNvPicPr>
            <a:picLocks noChangeAspect="1" noChangeArrowheads="1"/>
          </p:cNvPicPr>
          <p:nvPr/>
        </p:nvPicPr>
        <p:blipFill>
          <a:blip r:embed="rId2" cstate="print"/>
          <a:srcRect/>
          <a:stretch>
            <a:fillRect/>
          </a:stretch>
        </p:blipFill>
        <p:spPr bwMode="auto">
          <a:xfrm>
            <a:off x="179512" y="0"/>
            <a:ext cx="4680520" cy="5661248"/>
          </a:xfrm>
          <a:prstGeom prst="rect">
            <a:avLst/>
          </a:prstGeom>
          <a:ln>
            <a:noFill/>
          </a:ln>
          <a:effectLst>
            <a:softEdge rad="112500"/>
          </a:effectLst>
        </p:spPr>
      </p:pic>
      <p:sp>
        <p:nvSpPr>
          <p:cNvPr id="24579" name="TextBox 10"/>
          <p:cNvSpPr txBox="1">
            <a:spLocks noChangeArrowheads="1"/>
          </p:cNvSpPr>
          <p:nvPr/>
        </p:nvSpPr>
        <p:spPr bwMode="auto">
          <a:xfrm>
            <a:off x="395288" y="5876925"/>
            <a:ext cx="4681537" cy="646113"/>
          </a:xfrm>
          <a:prstGeom prst="rect">
            <a:avLst/>
          </a:prstGeom>
          <a:noFill/>
          <a:ln w="9525">
            <a:noFill/>
            <a:miter lim="800000"/>
            <a:headEnd/>
            <a:tailEnd/>
          </a:ln>
        </p:spPr>
        <p:txBody>
          <a:bodyPr>
            <a:spAutoFit/>
          </a:bodyPr>
          <a:lstStyle/>
          <a:p>
            <a:r>
              <a:rPr lang="kk-KZ" b="1" i="1">
                <a:latin typeface="Times New Roman" pitchFamily="18" charset="0"/>
                <a:cs typeface="Times New Roman" pitchFamily="18" charset="0"/>
              </a:rPr>
              <a:t>Монитор прикроватный</a:t>
            </a:r>
            <a:r>
              <a:rPr lang="en-US" b="1" i="1">
                <a:latin typeface="Times New Roman" pitchFamily="18" charset="0"/>
                <a:cs typeface="Times New Roman" pitchFamily="18" charset="0"/>
              </a:rPr>
              <a:t> PVM</a:t>
            </a:r>
          </a:p>
          <a:p>
            <a:endParaRPr lang="ru-RU"/>
          </a:p>
        </p:txBody>
      </p:sp>
      <p:pic>
        <p:nvPicPr>
          <p:cNvPr id="21510" name="Picture 6"/>
          <p:cNvPicPr>
            <a:picLocks noChangeAspect="1" noChangeArrowheads="1"/>
          </p:cNvPicPr>
          <p:nvPr/>
        </p:nvPicPr>
        <p:blipFill>
          <a:blip r:embed="rId3" cstate="print"/>
          <a:srcRect/>
          <a:stretch>
            <a:fillRect/>
          </a:stretch>
        </p:blipFill>
        <p:spPr bwMode="auto">
          <a:xfrm>
            <a:off x="5148064" y="0"/>
            <a:ext cx="3816424" cy="6165304"/>
          </a:xfrm>
          <a:prstGeom prst="rect">
            <a:avLst/>
          </a:prstGeom>
          <a:ln>
            <a:noFill/>
          </a:ln>
          <a:effectLst>
            <a:softEdge rad="112500"/>
          </a:effectLst>
        </p:spPr>
      </p:pic>
      <p:sp>
        <p:nvSpPr>
          <p:cNvPr id="24581" name="TextBox 12"/>
          <p:cNvSpPr txBox="1">
            <a:spLocks noChangeArrowheads="1"/>
          </p:cNvSpPr>
          <p:nvPr/>
        </p:nvSpPr>
        <p:spPr bwMode="auto">
          <a:xfrm>
            <a:off x="4716463" y="6165850"/>
            <a:ext cx="4968875" cy="460375"/>
          </a:xfrm>
          <a:prstGeom prst="rect">
            <a:avLst/>
          </a:prstGeom>
          <a:noFill/>
          <a:ln w="9525">
            <a:noFill/>
            <a:miter lim="800000"/>
            <a:headEnd/>
            <a:tailEnd/>
          </a:ln>
        </p:spPr>
        <p:txBody>
          <a:bodyPr>
            <a:spAutoFit/>
          </a:bodyPr>
          <a:lstStyle/>
          <a:p>
            <a:r>
              <a:rPr lang="kk-KZ" sz="2400" b="1" i="1">
                <a:latin typeface="Times New Roman" pitchFamily="18" charset="0"/>
                <a:cs typeface="Times New Roman" pitchFamily="18" charset="0"/>
              </a:rPr>
              <a:t>Ультразвук диагностический</a:t>
            </a:r>
            <a:endParaRPr lang="ru-RU" sz="2400" b="1" i="1">
              <a:latin typeface="Times New Roman" pitchFamily="18" charset="0"/>
              <a:cs typeface="Times New Roman" pitchFamily="18" charset="0"/>
            </a:endParaRPr>
          </a:p>
        </p:txBody>
      </p:sp>
    </p:spTree>
  </p:cSld>
  <p:clrMapOvr>
    <a:masterClrMapping/>
  </p:clrMapOvr>
  <p:transition>
    <p:whee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20190110-WA0022.jpg"/>
          <p:cNvPicPr>
            <a:picLocks noGrp="1" noChangeAspect="1"/>
          </p:cNvPicPr>
          <p:nvPr>
            <p:ph idx="1"/>
          </p:nvPr>
        </p:nvPicPr>
        <p:blipFill>
          <a:blip r:embed="rId2" cstate="print"/>
          <a:stretch>
            <a:fillRect/>
          </a:stretch>
        </p:blipFill>
        <p:spPr>
          <a:xfrm>
            <a:off x="0" y="0"/>
            <a:ext cx="2699792" cy="6669360"/>
          </a:xfrm>
          <a:effectLst>
            <a:softEdge rad="112500"/>
          </a:effectLst>
        </p:spPr>
      </p:pic>
      <p:pic>
        <p:nvPicPr>
          <p:cNvPr id="36866" name="Picture 2" descr="C:\Users\Org otdel\Desktop\2018 годовой\IMG-20190110-WA0023.jpg"/>
          <p:cNvPicPr>
            <a:picLocks noChangeAspect="1" noChangeArrowheads="1"/>
          </p:cNvPicPr>
          <p:nvPr/>
        </p:nvPicPr>
        <p:blipFill>
          <a:blip r:embed="rId3" cstate="print"/>
          <a:srcRect/>
          <a:stretch>
            <a:fillRect/>
          </a:stretch>
        </p:blipFill>
        <p:spPr bwMode="auto">
          <a:xfrm>
            <a:off x="2843808" y="0"/>
            <a:ext cx="2952328" cy="6597352"/>
          </a:xfrm>
          <a:prstGeom prst="rect">
            <a:avLst/>
          </a:prstGeom>
          <a:ln>
            <a:noFill/>
          </a:ln>
          <a:effectLst>
            <a:softEdge rad="112500"/>
          </a:effectLst>
        </p:spPr>
      </p:pic>
      <p:pic>
        <p:nvPicPr>
          <p:cNvPr id="36867" name="Picture 3" descr="C:\Users\Org otdel\Desktop\2018 годовой\IMG-20190110-WA0027.jpg"/>
          <p:cNvPicPr>
            <a:picLocks noChangeAspect="1" noChangeArrowheads="1"/>
          </p:cNvPicPr>
          <p:nvPr/>
        </p:nvPicPr>
        <p:blipFill>
          <a:blip r:embed="rId4" cstate="print"/>
          <a:srcRect/>
          <a:stretch>
            <a:fillRect/>
          </a:stretch>
        </p:blipFill>
        <p:spPr bwMode="auto">
          <a:xfrm>
            <a:off x="5868144" y="0"/>
            <a:ext cx="3024336" cy="6597352"/>
          </a:xfrm>
          <a:prstGeom prst="rect">
            <a:avLst/>
          </a:prstGeom>
          <a:ln>
            <a:noFill/>
          </a:ln>
          <a:effectLst>
            <a:softEdge rad="112500"/>
          </a:effectLst>
        </p:spPr>
      </p:pic>
      <p:sp>
        <p:nvSpPr>
          <p:cNvPr id="25605" name="TextBox 4"/>
          <p:cNvSpPr txBox="1">
            <a:spLocks noChangeArrowheads="1"/>
          </p:cNvSpPr>
          <p:nvPr/>
        </p:nvSpPr>
        <p:spPr bwMode="auto">
          <a:xfrm>
            <a:off x="0" y="5226050"/>
            <a:ext cx="2916238" cy="1631950"/>
          </a:xfrm>
          <a:prstGeom prst="rect">
            <a:avLst/>
          </a:prstGeom>
          <a:noFill/>
          <a:ln w="9525">
            <a:noFill/>
            <a:miter lim="800000"/>
            <a:headEnd/>
            <a:tailEnd/>
          </a:ln>
        </p:spPr>
        <p:txBody>
          <a:bodyPr>
            <a:spAutoFit/>
          </a:bodyPr>
          <a:lstStyle/>
          <a:p>
            <a:r>
              <a:rPr lang="kk-KZ" sz="2000" b="1" i="1" dirty="0">
                <a:solidFill>
                  <a:srgbClr val="FF0000"/>
                </a:solidFill>
                <a:latin typeface="Times New Roman" pitchFamily="18" charset="0"/>
                <a:cs typeface="Times New Roman" pitchFamily="18" charset="0"/>
              </a:rPr>
              <a:t>Видеокамера эндоскопическая стойка передвиженная для эндоскопических аппаратов</a:t>
            </a:r>
            <a:endParaRPr lang="ru-RU" sz="2000" b="1" i="1" dirty="0">
              <a:solidFill>
                <a:srgbClr val="FF0000"/>
              </a:solidFill>
              <a:latin typeface="Times New Roman" pitchFamily="18" charset="0"/>
              <a:cs typeface="Times New Roman" pitchFamily="18" charset="0"/>
            </a:endParaRPr>
          </a:p>
        </p:txBody>
      </p:sp>
      <p:sp>
        <p:nvSpPr>
          <p:cNvPr id="25606" name="TextBox 7"/>
          <p:cNvSpPr txBox="1">
            <a:spLocks noChangeArrowheads="1"/>
          </p:cNvSpPr>
          <p:nvPr/>
        </p:nvSpPr>
        <p:spPr bwMode="auto">
          <a:xfrm>
            <a:off x="6156325" y="6149975"/>
            <a:ext cx="2376488" cy="708025"/>
          </a:xfrm>
          <a:prstGeom prst="rect">
            <a:avLst/>
          </a:prstGeom>
          <a:noFill/>
          <a:ln w="9525">
            <a:noFill/>
            <a:miter lim="800000"/>
            <a:headEnd/>
            <a:tailEnd/>
          </a:ln>
        </p:spPr>
        <p:txBody>
          <a:bodyPr>
            <a:spAutoFit/>
          </a:bodyPr>
          <a:lstStyle/>
          <a:p>
            <a:pPr algn="ctr"/>
            <a:r>
              <a:rPr lang="kk-KZ" sz="2000" b="1" i="1">
                <a:solidFill>
                  <a:srgbClr val="FF0000"/>
                </a:solidFill>
                <a:latin typeface="Times New Roman" pitchFamily="18" charset="0"/>
                <a:cs typeface="Times New Roman" pitchFamily="18" charset="0"/>
              </a:rPr>
              <a:t>Рентген аппарат С-дуга</a:t>
            </a:r>
            <a:endParaRPr lang="ru-RU" sz="2000" b="1" i="1">
              <a:solidFill>
                <a:srgbClr val="FF0000"/>
              </a:solidFill>
              <a:latin typeface="Times New Roman" pitchFamily="18" charset="0"/>
              <a:cs typeface="Times New Roman" pitchFamily="18" charset="0"/>
            </a:endParaRPr>
          </a:p>
        </p:txBody>
      </p:sp>
      <p:sp>
        <p:nvSpPr>
          <p:cNvPr id="25607" name="TextBox 8"/>
          <p:cNvSpPr txBox="1">
            <a:spLocks noChangeArrowheads="1"/>
          </p:cNvSpPr>
          <p:nvPr/>
        </p:nvSpPr>
        <p:spPr bwMode="auto">
          <a:xfrm>
            <a:off x="2987675" y="5589588"/>
            <a:ext cx="2592388" cy="1016000"/>
          </a:xfrm>
          <a:prstGeom prst="rect">
            <a:avLst/>
          </a:prstGeom>
          <a:noFill/>
          <a:ln w="9525">
            <a:noFill/>
            <a:miter lim="800000"/>
            <a:headEnd/>
            <a:tailEnd/>
          </a:ln>
        </p:spPr>
        <p:txBody>
          <a:bodyPr>
            <a:spAutoFit/>
          </a:bodyPr>
          <a:lstStyle/>
          <a:p>
            <a:r>
              <a:rPr lang="kk-KZ" sz="2000" b="1" i="1" dirty="0">
                <a:solidFill>
                  <a:srgbClr val="FF0000"/>
                </a:solidFill>
                <a:latin typeface="Times New Roman" pitchFamily="18" charset="0"/>
                <a:cs typeface="Times New Roman" pitchFamily="18" charset="0"/>
              </a:rPr>
              <a:t>Микроскоп для отолорингологических операций</a:t>
            </a:r>
            <a:endParaRPr lang="ru-RU" sz="2000" b="1" i="1" dirty="0">
              <a:solidFill>
                <a:srgbClr val="FF0000"/>
              </a:solidFill>
              <a:latin typeface="Times New Roman" pitchFamily="18" charset="0"/>
              <a:cs typeface="Times New Roman" pitchFamily="18" charset="0"/>
            </a:endParaRPr>
          </a:p>
        </p:txBody>
      </p:sp>
    </p:spTree>
  </p:cSld>
  <p:clrMapOvr>
    <a:masterClrMapping/>
  </p:clrMapOvr>
  <p:transition>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20190110-WA0024.jpg"/>
          <p:cNvPicPr>
            <a:picLocks noGrp="1" noChangeAspect="1"/>
          </p:cNvPicPr>
          <p:nvPr>
            <p:ph idx="1"/>
          </p:nvPr>
        </p:nvPicPr>
        <p:blipFill>
          <a:blip r:embed="rId2" cstate="print"/>
          <a:stretch>
            <a:fillRect/>
          </a:stretch>
        </p:blipFill>
        <p:spPr>
          <a:xfrm>
            <a:off x="4788024" y="0"/>
            <a:ext cx="3779912" cy="3312368"/>
          </a:xfrm>
          <a:effectLst>
            <a:softEdge rad="112500"/>
          </a:effectLst>
        </p:spPr>
      </p:pic>
      <p:pic>
        <p:nvPicPr>
          <p:cNvPr id="37890" name="Picture 2" descr="C:\Users\Org otdel\Desktop\2018 годовой\IMG-20190110-WA0025.jpg"/>
          <p:cNvPicPr>
            <a:picLocks noChangeAspect="1" noChangeArrowheads="1"/>
          </p:cNvPicPr>
          <p:nvPr/>
        </p:nvPicPr>
        <p:blipFill>
          <a:blip r:embed="rId3" cstate="print"/>
          <a:srcRect/>
          <a:stretch>
            <a:fillRect/>
          </a:stretch>
        </p:blipFill>
        <p:spPr bwMode="auto">
          <a:xfrm>
            <a:off x="251520" y="3789040"/>
            <a:ext cx="4320480" cy="2583160"/>
          </a:xfrm>
          <a:prstGeom prst="rect">
            <a:avLst/>
          </a:prstGeom>
          <a:ln>
            <a:noFill/>
          </a:ln>
          <a:effectLst>
            <a:softEdge rad="112500"/>
          </a:effectLst>
        </p:spPr>
      </p:pic>
      <p:sp>
        <p:nvSpPr>
          <p:cNvPr id="26628" name="TextBox 4"/>
          <p:cNvSpPr txBox="1">
            <a:spLocks noChangeArrowheads="1"/>
          </p:cNvSpPr>
          <p:nvPr/>
        </p:nvSpPr>
        <p:spPr bwMode="auto">
          <a:xfrm>
            <a:off x="5580063" y="3141663"/>
            <a:ext cx="2879725" cy="400050"/>
          </a:xfrm>
          <a:prstGeom prst="rect">
            <a:avLst/>
          </a:prstGeom>
          <a:noFill/>
          <a:ln w="9525">
            <a:noFill/>
            <a:miter lim="800000"/>
            <a:headEnd/>
            <a:tailEnd/>
          </a:ln>
        </p:spPr>
        <p:txBody>
          <a:bodyPr>
            <a:spAutoFit/>
          </a:bodyPr>
          <a:lstStyle/>
          <a:p>
            <a:r>
              <a:rPr lang="kk-KZ" sz="2000" b="1" i="1">
                <a:latin typeface="Times New Roman" pitchFamily="18" charset="0"/>
                <a:cs typeface="Times New Roman" pitchFamily="18" charset="0"/>
              </a:rPr>
              <a:t>Стол ортопедический</a:t>
            </a:r>
            <a:endParaRPr lang="ru-RU" sz="2000" b="1" i="1">
              <a:latin typeface="Times New Roman" pitchFamily="18" charset="0"/>
              <a:cs typeface="Times New Roman" pitchFamily="18" charset="0"/>
            </a:endParaRPr>
          </a:p>
        </p:txBody>
      </p:sp>
      <p:sp>
        <p:nvSpPr>
          <p:cNvPr id="26629" name="TextBox 5"/>
          <p:cNvSpPr txBox="1">
            <a:spLocks noChangeArrowheads="1"/>
          </p:cNvSpPr>
          <p:nvPr/>
        </p:nvSpPr>
        <p:spPr bwMode="auto">
          <a:xfrm>
            <a:off x="900113" y="6165850"/>
            <a:ext cx="2879725" cy="400050"/>
          </a:xfrm>
          <a:prstGeom prst="rect">
            <a:avLst/>
          </a:prstGeom>
          <a:noFill/>
          <a:ln w="9525">
            <a:noFill/>
            <a:miter lim="800000"/>
            <a:headEnd/>
            <a:tailEnd/>
          </a:ln>
        </p:spPr>
        <p:txBody>
          <a:bodyPr>
            <a:spAutoFit/>
          </a:bodyPr>
          <a:lstStyle/>
          <a:p>
            <a:r>
              <a:rPr lang="kk-KZ" sz="2000" b="1" i="1">
                <a:latin typeface="Times New Roman" pitchFamily="18" charset="0"/>
                <a:cs typeface="Times New Roman" pitchFamily="18" charset="0"/>
              </a:rPr>
              <a:t>Стол операционный</a:t>
            </a:r>
            <a:endParaRPr lang="ru-RU" sz="2000" b="1" i="1">
              <a:latin typeface="Times New Roman" pitchFamily="18" charset="0"/>
              <a:cs typeface="Times New Roman" pitchFamily="18" charset="0"/>
            </a:endParaRPr>
          </a:p>
        </p:txBody>
      </p:sp>
      <p:sp>
        <p:nvSpPr>
          <p:cNvPr id="26630" name="AutoShape 5" descr="https://apf.mail.ru/cgi-bin/readmsg/IMG-20190110-WA0029.jpg?id=15471075010000000887%3B0%3B1&amp;x-email=againa.g%40mail.ru&amp;exif=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6631" name="AutoShape 7" descr="https://apf.mail.ru/cgi-bin/readmsg/IMG-20190110-WA0029.jpg?id=15471075010000000887%3B0%3B1&amp;x-email=againa.g%40mail.ru&amp;exif=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26632" name="AutoShape 9" descr="https://apf.mail.ru/cgi-bin/readmsg/IMG-20190110-WA0029.jpg?id=15471075010000000887%3B0%3B1&amp;x-email=againa.g%40mail.ru&amp;exif=1"/>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24587" name="Picture 11"/>
          <p:cNvPicPr>
            <a:picLocks noChangeAspect="1" noChangeArrowheads="1"/>
          </p:cNvPicPr>
          <p:nvPr/>
        </p:nvPicPr>
        <p:blipFill>
          <a:blip r:embed="rId4" cstate="print"/>
          <a:srcRect/>
          <a:stretch>
            <a:fillRect/>
          </a:stretch>
        </p:blipFill>
        <p:spPr bwMode="auto">
          <a:xfrm>
            <a:off x="4788024" y="3573016"/>
            <a:ext cx="4355976" cy="3096344"/>
          </a:xfrm>
          <a:prstGeom prst="rect">
            <a:avLst/>
          </a:prstGeom>
          <a:ln>
            <a:noFill/>
          </a:ln>
          <a:effectLst>
            <a:softEdge rad="112500"/>
          </a:effectLst>
        </p:spPr>
      </p:pic>
      <p:sp>
        <p:nvSpPr>
          <p:cNvPr id="26634" name="TextBox 12"/>
          <p:cNvSpPr txBox="1">
            <a:spLocks noChangeArrowheads="1"/>
          </p:cNvSpPr>
          <p:nvPr/>
        </p:nvSpPr>
        <p:spPr bwMode="auto">
          <a:xfrm>
            <a:off x="4643438" y="5949280"/>
            <a:ext cx="4500562" cy="708025"/>
          </a:xfrm>
          <a:prstGeom prst="rect">
            <a:avLst/>
          </a:prstGeom>
          <a:noFill/>
          <a:ln w="9525">
            <a:noFill/>
            <a:miter lim="800000"/>
            <a:headEnd/>
            <a:tailEnd/>
          </a:ln>
        </p:spPr>
        <p:txBody>
          <a:bodyPr>
            <a:spAutoFit/>
          </a:bodyPr>
          <a:lstStyle/>
          <a:p>
            <a:pPr algn="ctr"/>
            <a:r>
              <a:rPr lang="kk-KZ" sz="2000" b="1" i="1" dirty="0">
                <a:solidFill>
                  <a:srgbClr val="002060"/>
                </a:solidFill>
                <a:latin typeface="Times New Roman" pitchFamily="18" charset="0"/>
                <a:cs typeface="Times New Roman" pitchFamily="18" charset="0"/>
              </a:rPr>
              <a:t>Термостат электрический суховоздушный</a:t>
            </a:r>
            <a:endParaRPr lang="ru-RU" sz="2000" b="1" i="1" dirty="0">
              <a:solidFill>
                <a:srgbClr val="002060"/>
              </a:solidFill>
              <a:latin typeface="Times New Roman" pitchFamily="18" charset="0"/>
              <a:cs typeface="Times New Roman" pitchFamily="18" charset="0"/>
            </a:endParaRPr>
          </a:p>
        </p:txBody>
      </p:sp>
      <p:pic>
        <p:nvPicPr>
          <p:cNvPr id="14" name="Содержимое 3" descr="IMG-20190110-WA0016.jpg"/>
          <p:cNvPicPr>
            <a:picLocks noChangeAspect="1"/>
          </p:cNvPicPr>
          <p:nvPr/>
        </p:nvPicPr>
        <p:blipFill>
          <a:blip r:embed="rId5" cstate="print"/>
          <a:srcRect/>
          <a:stretch>
            <a:fillRect/>
          </a:stretch>
        </p:blipFill>
        <p:spPr bwMode="auto">
          <a:xfrm>
            <a:off x="179512" y="0"/>
            <a:ext cx="4572000" cy="2592387"/>
          </a:xfrm>
          <a:prstGeom prst="rect">
            <a:avLst/>
          </a:prstGeom>
          <a:noFill/>
          <a:ln w="9525">
            <a:noFill/>
            <a:miter lim="800000"/>
            <a:headEnd/>
            <a:tailEnd/>
          </a:ln>
          <a:effectLst>
            <a:softEdge rad="112500"/>
          </a:effectLst>
        </p:spPr>
      </p:pic>
      <p:sp>
        <p:nvSpPr>
          <p:cNvPr id="26636" name="TextBox 14"/>
          <p:cNvSpPr txBox="1">
            <a:spLocks noChangeArrowheads="1"/>
          </p:cNvSpPr>
          <p:nvPr/>
        </p:nvSpPr>
        <p:spPr bwMode="auto">
          <a:xfrm>
            <a:off x="539750" y="2636838"/>
            <a:ext cx="3671888" cy="400050"/>
          </a:xfrm>
          <a:prstGeom prst="rect">
            <a:avLst/>
          </a:prstGeom>
          <a:noFill/>
          <a:ln w="9525">
            <a:noFill/>
            <a:miter lim="800000"/>
            <a:headEnd/>
            <a:tailEnd/>
          </a:ln>
        </p:spPr>
        <p:txBody>
          <a:bodyPr>
            <a:spAutoFit/>
          </a:bodyPr>
          <a:lstStyle/>
          <a:p>
            <a:r>
              <a:rPr lang="kk-KZ" sz="2000" b="1" i="1">
                <a:latin typeface="Times New Roman" pitchFamily="18" charset="0"/>
                <a:cs typeface="Times New Roman" pitchFamily="18" charset="0"/>
              </a:rPr>
              <a:t>Вертикализатор</a:t>
            </a:r>
            <a:endParaRPr lang="ru-RU" sz="2000" b="1" i="1">
              <a:latin typeface="Times New Roman" pitchFamily="18" charset="0"/>
              <a:cs typeface="Times New Roman" pitchFamily="18" charset="0"/>
            </a:endParaRPr>
          </a:p>
        </p:txBody>
      </p:sp>
    </p:spTree>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Содержимое 3" descr="IMG-20190110-WA0031.jpg"/>
          <p:cNvPicPr>
            <a:picLocks noGrp="1" noChangeAspect="1"/>
          </p:cNvPicPr>
          <p:nvPr>
            <p:ph idx="1"/>
          </p:nvPr>
        </p:nvPicPr>
        <p:blipFill>
          <a:blip r:embed="rId2" cstate="print"/>
          <a:srcRect/>
          <a:stretch>
            <a:fillRect/>
          </a:stretch>
        </p:blipFill>
        <p:spPr>
          <a:xfrm>
            <a:off x="0" y="0"/>
            <a:ext cx="3529013" cy="3671888"/>
          </a:xfrm>
        </p:spPr>
      </p:pic>
      <p:pic>
        <p:nvPicPr>
          <p:cNvPr id="27651" name="Picture 1" descr="C:\Users\Asus\Desktop\IMG-20190110-WA0033.jpg"/>
          <p:cNvPicPr>
            <a:picLocks noChangeAspect="1" noChangeArrowheads="1"/>
          </p:cNvPicPr>
          <p:nvPr/>
        </p:nvPicPr>
        <p:blipFill>
          <a:blip r:embed="rId3" cstate="print"/>
          <a:srcRect/>
          <a:stretch>
            <a:fillRect/>
          </a:stretch>
        </p:blipFill>
        <p:spPr bwMode="auto">
          <a:xfrm>
            <a:off x="4391025" y="0"/>
            <a:ext cx="4752975" cy="3671888"/>
          </a:xfrm>
          <a:prstGeom prst="rect">
            <a:avLst/>
          </a:prstGeom>
          <a:noFill/>
          <a:ln w="9525">
            <a:noFill/>
            <a:miter lim="800000"/>
            <a:headEnd/>
            <a:tailEnd/>
          </a:ln>
        </p:spPr>
      </p:pic>
      <p:sp>
        <p:nvSpPr>
          <p:cNvPr id="27652" name="TextBox 5"/>
          <p:cNvSpPr txBox="1">
            <a:spLocks noChangeArrowheads="1"/>
          </p:cNvSpPr>
          <p:nvPr/>
        </p:nvSpPr>
        <p:spPr bwMode="auto">
          <a:xfrm>
            <a:off x="4716016" y="2780928"/>
            <a:ext cx="4176712" cy="461665"/>
          </a:xfrm>
          <a:prstGeom prst="rect">
            <a:avLst/>
          </a:prstGeom>
          <a:noFill/>
          <a:ln w="9525">
            <a:noFill/>
            <a:miter lim="800000"/>
            <a:headEnd/>
            <a:tailEnd/>
          </a:ln>
        </p:spPr>
        <p:txBody>
          <a:bodyPr>
            <a:spAutoFit/>
          </a:bodyPr>
          <a:lstStyle/>
          <a:p>
            <a:r>
              <a:rPr lang="kk-KZ" sz="2400" b="1" i="1" dirty="0">
                <a:solidFill>
                  <a:srgbClr val="002060"/>
                </a:solidFill>
                <a:latin typeface="Times New Roman" pitchFamily="18" charset="0"/>
                <a:cs typeface="Times New Roman" pitchFamily="18" charset="0"/>
              </a:rPr>
              <a:t>Светельник операционный</a:t>
            </a:r>
            <a:endParaRPr lang="ru-RU" sz="2400" b="1" i="1" dirty="0">
              <a:solidFill>
                <a:srgbClr val="002060"/>
              </a:solidFill>
              <a:latin typeface="Times New Roman" pitchFamily="18" charset="0"/>
              <a:cs typeface="Times New Roman" pitchFamily="18" charset="0"/>
            </a:endParaRPr>
          </a:p>
        </p:txBody>
      </p:sp>
      <p:pic>
        <p:nvPicPr>
          <p:cNvPr id="27653" name="Picture 2"/>
          <p:cNvPicPr>
            <a:picLocks noChangeAspect="1" noChangeArrowheads="1"/>
          </p:cNvPicPr>
          <p:nvPr/>
        </p:nvPicPr>
        <p:blipFill>
          <a:blip r:embed="rId4" cstate="print"/>
          <a:srcRect/>
          <a:stretch>
            <a:fillRect/>
          </a:stretch>
        </p:blipFill>
        <p:spPr bwMode="auto">
          <a:xfrm>
            <a:off x="0" y="3789040"/>
            <a:ext cx="4248150" cy="2736850"/>
          </a:xfrm>
          <a:prstGeom prst="rect">
            <a:avLst/>
          </a:prstGeom>
          <a:noFill/>
          <a:ln w="9525">
            <a:noFill/>
            <a:miter lim="800000"/>
            <a:headEnd/>
            <a:tailEnd/>
          </a:ln>
        </p:spPr>
      </p:pic>
      <p:sp>
        <p:nvSpPr>
          <p:cNvPr id="27654" name="TextBox 7"/>
          <p:cNvSpPr txBox="1">
            <a:spLocks noChangeArrowheads="1"/>
          </p:cNvSpPr>
          <p:nvPr/>
        </p:nvSpPr>
        <p:spPr bwMode="auto">
          <a:xfrm>
            <a:off x="0" y="6237288"/>
            <a:ext cx="4176713" cy="400050"/>
          </a:xfrm>
          <a:prstGeom prst="rect">
            <a:avLst/>
          </a:prstGeom>
          <a:noFill/>
          <a:ln w="9525">
            <a:noFill/>
            <a:miter lim="800000"/>
            <a:headEnd/>
            <a:tailEnd/>
          </a:ln>
        </p:spPr>
        <p:txBody>
          <a:bodyPr>
            <a:spAutoFit/>
          </a:bodyPr>
          <a:lstStyle/>
          <a:p>
            <a:r>
              <a:rPr lang="kk-KZ" sz="2000" b="1" i="1" dirty="0">
                <a:solidFill>
                  <a:srgbClr val="002060"/>
                </a:solidFill>
                <a:latin typeface="Times New Roman" pitchFamily="18" charset="0"/>
                <a:cs typeface="Times New Roman" pitchFamily="18" charset="0"/>
              </a:rPr>
              <a:t>Комплекс програмно аппаратный</a:t>
            </a:r>
            <a:endParaRPr lang="ru-RU" sz="2000" b="1" i="1" dirty="0">
              <a:solidFill>
                <a:srgbClr val="002060"/>
              </a:solidFill>
              <a:latin typeface="Times New Roman" pitchFamily="18" charset="0"/>
              <a:cs typeface="Times New Roman" pitchFamily="18" charset="0"/>
            </a:endParaRPr>
          </a:p>
        </p:txBody>
      </p:sp>
      <p:pic>
        <p:nvPicPr>
          <p:cNvPr id="27655" name="Picture 3"/>
          <p:cNvPicPr>
            <a:picLocks noChangeAspect="1" noChangeArrowheads="1"/>
          </p:cNvPicPr>
          <p:nvPr/>
        </p:nvPicPr>
        <p:blipFill>
          <a:blip r:embed="rId5" cstate="print"/>
          <a:srcRect/>
          <a:stretch>
            <a:fillRect/>
          </a:stretch>
        </p:blipFill>
        <p:spPr bwMode="auto">
          <a:xfrm>
            <a:off x="4859338" y="3573463"/>
            <a:ext cx="4105275" cy="3284537"/>
          </a:xfrm>
          <a:prstGeom prst="rect">
            <a:avLst/>
          </a:prstGeom>
          <a:noFill/>
          <a:ln w="9525">
            <a:noFill/>
            <a:miter lim="800000"/>
            <a:headEnd/>
            <a:tailEnd/>
          </a:ln>
        </p:spPr>
      </p:pic>
      <p:sp>
        <p:nvSpPr>
          <p:cNvPr id="27656" name="TextBox 9"/>
          <p:cNvSpPr txBox="1">
            <a:spLocks noChangeArrowheads="1"/>
          </p:cNvSpPr>
          <p:nvPr/>
        </p:nvSpPr>
        <p:spPr bwMode="auto">
          <a:xfrm>
            <a:off x="4967288" y="6457950"/>
            <a:ext cx="4176712" cy="461665"/>
          </a:xfrm>
          <a:prstGeom prst="rect">
            <a:avLst/>
          </a:prstGeom>
          <a:noFill/>
          <a:ln w="9525">
            <a:noFill/>
            <a:miter lim="800000"/>
            <a:headEnd/>
            <a:tailEnd/>
          </a:ln>
        </p:spPr>
        <p:txBody>
          <a:bodyPr>
            <a:spAutoFit/>
          </a:bodyPr>
          <a:lstStyle/>
          <a:p>
            <a:pPr algn="ctr"/>
            <a:r>
              <a:rPr lang="kk-KZ" sz="2400" b="1" i="1" dirty="0">
                <a:solidFill>
                  <a:srgbClr val="002060"/>
                </a:solidFill>
                <a:latin typeface="Times New Roman" pitchFamily="18" charset="0"/>
                <a:cs typeface="Times New Roman" pitchFamily="18" charset="0"/>
              </a:rPr>
              <a:t>Мойка</a:t>
            </a:r>
            <a:r>
              <a:rPr lang="kk-KZ" sz="2000" b="1" i="1" dirty="0">
                <a:solidFill>
                  <a:srgbClr val="FF0000"/>
                </a:solidFill>
                <a:latin typeface="Times New Roman" pitchFamily="18" charset="0"/>
                <a:cs typeface="Times New Roman" pitchFamily="18" charset="0"/>
              </a:rPr>
              <a:t> </a:t>
            </a:r>
            <a:endParaRPr lang="ru-RU" sz="2000" b="1" i="1" dirty="0">
              <a:solidFill>
                <a:srgbClr val="FF0000"/>
              </a:solidFill>
              <a:latin typeface="Times New Roman" pitchFamily="18" charset="0"/>
              <a:cs typeface="Times New Roman" pitchFamily="18" charset="0"/>
            </a:endParaRPr>
          </a:p>
        </p:txBody>
      </p:sp>
      <p:sp>
        <p:nvSpPr>
          <p:cNvPr id="27657" name="TextBox 10"/>
          <p:cNvSpPr txBox="1">
            <a:spLocks noChangeArrowheads="1"/>
          </p:cNvSpPr>
          <p:nvPr/>
        </p:nvSpPr>
        <p:spPr bwMode="auto">
          <a:xfrm>
            <a:off x="323850" y="3213100"/>
            <a:ext cx="4176713" cy="400050"/>
          </a:xfrm>
          <a:prstGeom prst="rect">
            <a:avLst/>
          </a:prstGeom>
          <a:noFill/>
          <a:ln w="9525">
            <a:noFill/>
            <a:miter lim="800000"/>
            <a:headEnd/>
            <a:tailEnd/>
          </a:ln>
        </p:spPr>
        <p:txBody>
          <a:bodyPr>
            <a:spAutoFit/>
          </a:bodyPr>
          <a:lstStyle/>
          <a:p>
            <a:r>
              <a:rPr lang="kk-KZ" sz="2000" b="1" i="1" dirty="0">
                <a:solidFill>
                  <a:srgbClr val="002060"/>
                </a:solidFill>
                <a:latin typeface="Times New Roman" pitchFamily="18" charset="0"/>
                <a:cs typeface="Times New Roman" pitchFamily="18" charset="0"/>
              </a:rPr>
              <a:t>Отсос </a:t>
            </a:r>
            <a:r>
              <a:rPr lang="en-US" sz="2000" b="1" i="1" dirty="0">
                <a:solidFill>
                  <a:srgbClr val="002060"/>
                </a:solidFill>
                <a:latin typeface="Times New Roman" pitchFamily="18" charset="0"/>
                <a:cs typeface="Times New Roman" pitchFamily="18" charset="0"/>
              </a:rPr>
              <a:t>CHS-EV/708</a:t>
            </a:r>
            <a:endParaRPr lang="ru-RU" sz="2000" b="1" i="1" dirty="0">
              <a:solidFill>
                <a:srgbClr val="002060"/>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gray">
          <a:xfrm>
            <a:off x="-180528" y="1124744"/>
            <a:ext cx="915543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a:lnSpc>
                <a:spcPct val="95000"/>
              </a:lnSpc>
              <a:spcAft>
                <a:spcPts val="800"/>
              </a:spcAft>
              <a:buClr>
                <a:srgbClr val="969696"/>
              </a:buClr>
              <a:buFont typeface="Wingdings" pitchFamily="2" charset="2"/>
              <a:buChar char="§"/>
              <a:defRPr/>
            </a:pPr>
            <a:endParaRPr lang="de-DE" b="1" noProof="1">
              <a:solidFill>
                <a:srgbClr val="000000"/>
              </a:solidFill>
              <a:cs typeface="Arial" charset="0"/>
            </a:endParaRPr>
          </a:p>
        </p:txBody>
      </p:sp>
      <p:grpSp>
        <p:nvGrpSpPr>
          <p:cNvPr id="2" name="Group 2"/>
          <p:cNvGrpSpPr>
            <a:grpSpLocks/>
          </p:cNvGrpSpPr>
          <p:nvPr/>
        </p:nvGrpSpPr>
        <p:grpSpPr bwMode="auto">
          <a:xfrm>
            <a:off x="0" y="1628799"/>
            <a:ext cx="5688632" cy="548289"/>
            <a:chOff x="1248" y="1370"/>
            <a:chExt cx="3216" cy="533"/>
          </a:xfrm>
        </p:grpSpPr>
        <p:sp>
          <p:nvSpPr>
            <p:cNvPr id="337923" name="Line 3"/>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7924" name="Rectangle 4"/>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7925" name="Text Box 5"/>
            <p:cNvSpPr txBox="1">
              <a:spLocks noChangeArrowheads="1"/>
            </p:cNvSpPr>
            <p:nvPr/>
          </p:nvSpPr>
          <p:spPr bwMode="gray">
            <a:xfrm>
              <a:off x="1757" y="1370"/>
              <a:ext cx="828" cy="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kk-KZ" sz="2000" b="1" dirty="0" smtClean="0">
                  <a:solidFill>
                    <a:schemeClr val="accent6"/>
                  </a:solidFill>
                  <a:latin typeface="Times New Roman" pitchFamily="18" charset="0"/>
                  <a:cs typeface="Times New Roman" pitchFamily="18" charset="0"/>
                </a:rPr>
                <a:t>Инстаграм</a:t>
              </a:r>
              <a:endParaRPr lang="en-US" sz="2000" b="1" dirty="0">
                <a:solidFill>
                  <a:schemeClr val="accent6"/>
                </a:solidFill>
                <a:latin typeface="Times New Roman" pitchFamily="18" charset="0"/>
                <a:cs typeface="Times New Roman" pitchFamily="18" charset="0"/>
              </a:endParaRPr>
            </a:p>
          </p:txBody>
        </p:sp>
        <p:sp>
          <p:nvSpPr>
            <p:cNvPr id="337926" name="Text Box 6"/>
            <p:cNvSpPr txBox="1">
              <a:spLocks noChangeArrowheads="1"/>
            </p:cNvSpPr>
            <p:nvPr/>
          </p:nvSpPr>
          <p:spPr bwMode="gray">
            <a:xfrm>
              <a:off x="1296" y="1454"/>
              <a:ext cx="201"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2</a:t>
              </a:r>
              <a:endParaRPr lang="en-US" sz="2400" b="1" dirty="0">
                <a:solidFill>
                  <a:srgbClr val="FFFFFF"/>
                </a:solidFill>
              </a:endParaRPr>
            </a:p>
          </p:txBody>
        </p:sp>
      </p:grpSp>
      <p:grpSp>
        <p:nvGrpSpPr>
          <p:cNvPr id="3" name="Group 7"/>
          <p:cNvGrpSpPr>
            <a:grpSpLocks/>
          </p:cNvGrpSpPr>
          <p:nvPr/>
        </p:nvGrpSpPr>
        <p:grpSpPr bwMode="auto">
          <a:xfrm>
            <a:off x="0" y="188640"/>
            <a:ext cx="5124450" cy="543147"/>
            <a:chOff x="1248" y="1972"/>
            <a:chExt cx="3228" cy="440"/>
          </a:xfrm>
        </p:grpSpPr>
        <p:sp>
          <p:nvSpPr>
            <p:cNvPr id="337928" name="Line 8"/>
            <p:cNvSpPr>
              <a:spLocks noChangeShapeType="1"/>
            </p:cNvSpPr>
            <p:nvPr/>
          </p:nvSpPr>
          <p:spPr bwMode="gray">
            <a:xfrm>
              <a:off x="1452"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7929"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7930" name="Text Box 10"/>
            <p:cNvSpPr txBox="1">
              <a:spLocks noChangeArrowheads="1"/>
            </p:cNvSpPr>
            <p:nvPr/>
          </p:nvSpPr>
          <p:spPr bwMode="gray">
            <a:xfrm>
              <a:off x="1905" y="2088"/>
              <a:ext cx="2326" cy="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
              <a:r>
                <a:rPr lang="kk-KZ" sz="2000" b="1" dirty="0" smtClean="0">
                  <a:solidFill>
                    <a:srgbClr val="92D050"/>
                  </a:solidFill>
                  <a:latin typeface="Times New Roman" pitchFamily="18" charset="0"/>
                  <a:cs typeface="Times New Roman" pitchFamily="18" charset="0"/>
                </a:rPr>
                <a:t>Жазбаша </a:t>
              </a:r>
              <a:endParaRPr lang="ru-RU" sz="2000" b="1" dirty="0">
                <a:solidFill>
                  <a:srgbClr val="92D050"/>
                </a:solidFill>
                <a:latin typeface="Times New Roman" pitchFamily="18" charset="0"/>
                <a:cs typeface="Times New Roman" pitchFamily="18" charset="0"/>
              </a:endParaRPr>
            </a:p>
          </p:txBody>
        </p:sp>
        <p:sp>
          <p:nvSpPr>
            <p:cNvPr id="337931" name="Text Box 11"/>
            <p:cNvSpPr txBox="1">
              <a:spLocks noChangeArrowheads="1"/>
            </p:cNvSpPr>
            <p:nvPr/>
          </p:nvSpPr>
          <p:spPr bwMode="gray">
            <a:xfrm>
              <a:off x="1248" y="1972"/>
              <a:ext cx="332" cy="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400" b="1" dirty="0" smtClean="0">
                  <a:solidFill>
                    <a:srgbClr val="FFFFFF"/>
                  </a:solidFill>
                </a:rPr>
                <a:t>1</a:t>
              </a:r>
              <a:r>
                <a:rPr lang="kk-KZ" sz="2400" b="1" dirty="0" smtClean="0">
                  <a:solidFill>
                    <a:srgbClr val="FFFFFF"/>
                  </a:solidFill>
                </a:rPr>
                <a:t>0</a:t>
              </a:r>
              <a:endParaRPr lang="en-US" sz="2400" b="1" dirty="0">
                <a:solidFill>
                  <a:srgbClr val="FFFFFF"/>
                </a:solidFill>
              </a:endParaRPr>
            </a:p>
          </p:txBody>
        </p:sp>
      </p:grpSp>
      <p:grpSp>
        <p:nvGrpSpPr>
          <p:cNvPr id="4" name="Group 12"/>
          <p:cNvGrpSpPr>
            <a:grpSpLocks/>
          </p:cNvGrpSpPr>
          <p:nvPr/>
        </p:nvGrpSpPr>
        <p:grpSpPr bwMode="auto">
          <a:xfrm>
            <a:off x="0" y="764707"/>
            <a:ext cx="5105400" cy="548290"/>
            <a:chOff x="1248" y="2570"/>
            <a:chExt cx="3216" cy="533"/>
          </a:xfrm>
        </p:grpSpPr>
        <p:sp>
          <p:nvSpPr>
            <p:cNvPr id="337933"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7934" name="Rectangle 14"/>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7935" name="Text Box 15"/>
            <p:cNvSpPr txBox="1">
              <a:spLocks noChangeArrowheads="1"/>
            </p:cNvSpPr>
            <p:nvPr/>
          </p:nvSpPr>
          <p:spPr bwMode="gray">
            <a:xfrm>
              <a:off x="1815" y="2570"/>
              <a:ext cx="2416" cy="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kk-KZ" sz="2000" b="1" dirty="0" smtClean="0">
                  <a:solidFill>
                    <a:schemeClr val="accent4"/>
                  </a:solidFill>
                  <a:latin typeface="Times New Roman" pitchFamily="18" charset="0"/>
                  <a:cs typeface="Times New Roman" pitchFamily="18" charset="0"/>
                </a:rPr>
                <a:t>Колл центр ауызша</a:t>
              </a:r>
              <a:endParaRPr lang="en-US" sz="2000" b="1" dirty="0">
                <a:solidFill>
                  <a:schemeClr val="accent4"/>
                </a:solidFill>
                <a:latin typeface="Times New Roman" pitchFamily="18" charset="0"/>
                <a:cs typeface="Times New Roman" pitchFamily="18" charset="0"/>
              </a:endParaRPr>
            </a:p>
          </p:txBody>
        </p:sp>
        <p:sp>
          <p:nvSpPr>
            <p:cNvPr id="337936" name="Text Box 16"/>
            <p:cNvSpPr txBox="1">
              <a:spLocks noChangeArrowheads="1"/>
            </p:cNvSpPr>
            <p:nvPr/>
          </p:nvSpPr>
          <p:spPr bwMode="gray">
            <a:xfrm>
              <a:off x="1296" y="2654"/>
              <a:ext cx="332"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400" b="1" dirty="0" smtClean="0">
                  <a:solidFill>
                    <a:srgbClr val="FFFFFF"/>
                  </a:solidFill>
                </a:rPr>
                <a:t>2</a:t>
              </a:r>
              <a:r>
                <a:rPr lang="kk-KZ" sz="2400" b="1" dirty="0" smtClean="0">
                  <a:solidFill>
                    <a:srgbClr val="FFFFFF"/>
                  </a:solidFill>
                </a:rPr>
                <a:t>0</a:t>
              </a:r>
              <a:endParaRPr lang="en-US" sz="2400" b="1" dirty="0">
                <a:solidFill>
                  <a:srgbClr val="FFFFFF"/>
                </a:solidFill>
              </a:endParaRPr>
            </a:p>
          </p:txBody>
        </p:sp>
      </p:grpSp>
      <p:grpSp>
        <p:nvGrpSpPr>
          <p:cNvPr id="5" name="Group 17"/>
          <p:cNvGrpSpPr>
            <a:grpSpLocks/>
          </p:cNvGrpSpPr>
          <p:nvPr/>
        </p:nvGrpSpPr>
        <p:grpSpPr bwMode="auto">
          <a:xfrm>
            <a:off x="0" y="1268760"/>
            <a:ext cx="5105400" cy="548289"/>
            <a:chOff x="1248" y="3160"/>
            <a:chExt cx="3216" cy="533"/>
          </a:xfrm>
        </p:grpSpPr>
        <p:sp>
          <p:nvSpPr>
            <p:cNvPr id="337938" name="Line 18"/>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7939" name="Rectangle 19"/>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7940" name="Text Box 20"/>
            <p:cNvSpPr txBox="1">
              <a:spLocks noChangeArrowheads="1"/>
            </p:cNvSpPr>
            <p:nvPr/>
          </p:nvSpPr>
          <p:spPr bwMode="gray">
            <a:xfrm>
              <a:off x="1815" y="3160"/>
              <a:ext cx="701" cy="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kk-KZ" sz="2000" dirty="0" smtClean="0">
                  <a:solidFill>
                    <a:srgbClr val="FF6600"/>
                  </a:solidFill>
                  <a:latin typeface="Times New Roman" pitchFamily="18" charset="0"/>
                  <a:cs typeface="Times New Roman" pitchFamily="18" charset="0"/>
                </a:rPr>
                <a:t>Фейзбук</a:t>
              </a:r>
              <a:endParaRPr lang="en-US" sz="2000" dirty="0">
                <a:solidFill>
                  <a:srgbClr val="FF6600"/>
                </a:solidFill>
                <a:latin typeface="Times New Roman" pitchFamily="18" charset="0"/>
                <a:cs typeface="Times New Roman" pitchFamily="18" charset="0"/>
              </a:endParaRPr>
            </a:p>
          </p:txBody>
        </p:sp>
        <p:sp>
          <p:nvSpPr>
            <p:cNvPr id="337941" name="Text Box 21"/>
            <p:cNvSpPr txBox="1">
              <a:spLocks noChangeArrowheads="1"/>
            </p:cNvSpPr>
            <p:nvPr/>
          </p:nvSpPr>
          <p:spPr bwMode="gray">
            <a:xfrm>
              <a:off x="1296" y="3244"/>
              <a:ext cx="224"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a:t>
              </a:r>
              <a:endParaRPr lang="en-US" sz="2400" b="1" dirty="0">
                <a:solidFill>
                  <a:srgbClr val="FFFFFF"/>
                </a:solidFill>
              </a:endParaRPr>
            </a:p>
          </p:txBody>
        </p:sp>
      </p:grpSp>
      <p:grpSp>
        <p:nvGrpSpPr>
          <p:cNvPr id="6" name="Group 22"/>
          <p:cNvGrpSpPr>
            <a:grpSpLocks/>
          </p:cNvGrpSpPr>
          <p:nvPr/>
        </p:nvGrpSpPr>
        <p:grpSpPr bwMode="auto">
          <a:xfrm>
            <a:off x="0" y="2132855"/>
            <a:ext cx="5105400" cy="369297"/>
            <a:chOff x="1248" y="3230"/>
            <a:chExt cx="3216" cy="359"/>
          </a:xfrm>
        </p:grpSpPr>
        <p:sp>
          <p:nvSpPr>
            <p:cNvPr id="337943" name="Line 23"/>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7944" name="Rectangle 24"/>
            <p:cNvSpPr>
              <a:spLocks noChangeArrowheads="1"/>
            </p:cNvSpPr>
            <p:nvPr/>
          </p:nvSpPr>
          <p:spPr bwMode="gray">
            <a:xfrm rot="3419336">
              <a:off x="1261" y="3217"/>
              <a:ext cx="302" cy="328"/>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7945" name="Text Box 25"/>
            <p:cNvSpPr txBox="1">
              <a:spLocks noChangeArrowheads="1"/>
            </p:cNvSpPr>
            <p:nvPr/>
          </p:nvSpPr>
          <p:spPr bwMode="gray">
            <a:xfrm>
              <a:off x="1815" y="3230"/>
              <a:ext cx="519" cy="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kk-KZ" b="1" dirty="0" smtClean="0">
                  <a:solidFill>
                    <a:srgbClr val="7030A0"/>
                  </a:solidFill>
                  <a:latin typeface="Times New Roman" pitchFamily="18" charset="0"/>
                  <a:cs typeface="Times New Roman" pitchFamily="18" charset="0"/>
                </a:rPr>
                <a:t>ДООЗ</a:t>
              </a:r>
              <a:endParaRPr lang="en-US" b="1" dirty="0">
                <a:solidFill>
                  <a:srgbClr val="7030A0"/>
                </a:solidFill>
                <a:latin typeface="Times New Roman" pitchFamily="18" charset="0"/>
                <a:cs typeface="Times New Roman" pitchFamily="18" charset="0"/>
              </a:endParaRPr>
            </a:p>
          </p:txBody>
        </p:sp>
        <p:sp>
          <p:nvSpPr>
            <p:cNvPr id="337946" name="Text Box 26"/>
            <p:cNvSpPr txBox="1">
              <a:spLocks noChangeArrowheads="1"/>
            </p:cNvSpPr>
            <p:nvPr/>
          </p:nvSpPr>
          <p:spPr bwMode="gray">
            <a:xfrm>
              <a:off x="1296" y="3244"/>
              <a:ext cx="22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400" b="1" dirty="0">
                  <a:solidFill>
                    <a:srgbClr val="FFFFFF"/>
                  </a:solidFill>
                </a:rPr>
                <a:t>5</a:t>
              </a:r>
            </a:p>
          </p:txBody>
        </p:sp>
      </p:grpSp>
      <p:grpSp>
        <p:nvGrpSpPr>
          <p:cNvPr id="29" name="Group 22"/>
          <p:cNvGrpSpPr>
            <a:grpSpLocks/>
          </p:cNvGrpSpPr>
          <p:nvPr/>
        </p:nvGrpSpPr>
        <p:grpSpPr bwMode="auto">
          <a:xfrm>
            <a:off x="0" y="2493044"/>
            <a:ext cx="5105400" cy="546824"/>
            <a:chOff x="1248" y="3153"/>
            <a:chExt cx="3216" cy="586"/>
          </a:xfrm>
        </p:grpSpPr>
        <p:sp>
          <p:nvSpPr>
            <p:cNvPr id="31" name="Line 23"/>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Rectangle 24"/>
            <p:cNvSpPr>
              <a:spLocks noChangeArrowheads="1"/>
            </p:cNvSpPr>
            <p:nvPr/>
          </p:nvSpPr>
          <p:spPr bwMode="gray">
            <a:xfrm rot="3419336">
              <a:off x="1261" y="3217"/>
              <a:ext cx="302" cy="328"/>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3" name="Text Box 25"/>
            <p:cNvSpPr txBox="1">
              <a:spLocks noChangeArrowheads="1"/>
            </p:cNvSpPr>
            <p:nvPr/>
          </p:nvSpPr>
          <p:spPr bwMode="gray">
            <a:xfrm>
              <a:off x="1815" y="3153"/>
              <a:ext cx="1554" cy="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kk-KZ" sz="2000" b="1" dirty="0" smtClean="0">
                  <a:solidFill>
                    <a:srgbClr val="7030A0"/>
                  </a:solidFill>
                  <a:latin typeface="Times New Roman" pitchFamily="18" charset="0"/>
                  <a:cs typeface="Times New Roman" pitchFamily="18" charset="0"/>
                </a:rPr>
                <a:t>Бейнешағым</a:t>
              </a:r>
              <a:endParaRPr lang="en-US" sz="2000" b="1" dirty="0">
                <a:solidFill>
                  <a:srgbClr val="7030A0"/>
                </a:solidFill>
                <a:latin typeface="Times New Roman" pitchFamily="18" charset="0"/>
                <a:cs typeface="Times New Roman" pitchFamily="18" charset="0"/>
              </a:endParaRPr>
            </a:p>
          </p:txBody>
        </p:sp>
        <p:sp>
          <p:nvSpPr>
            <p:cNvPr id="34" name="Text Box 26"/>
            <p:cNvSpPr txBox="1">
              <a:spLocks noChangeArrowheads="1"/>
            </p:cNvSpPr>
            <p:nvPr/>
          </p:nvSpPr>
          <p:spPr bwMode="gray">
            <a:xfrm>
              <a:off x="1296" y="3244"/>
              <a:ext cx="224" cy="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a:t>
              </a:r>
              <a:endParaRPr lang="en-US" sz="2400" b="1" dirty="0">
                <a:solidFill>
                  <a:srgbClr val="FFFFFF"/>
                </a:solidFill>
              </a:endParaRPr>
            </a:p>
          </p:txBody>
        </p:sp>
      </p:grpSp>
      <p:grpSp>
        <p:nvGrpSpPr>
          <p:cNvPr id="35" name="Group 22"/>
          <p:cNvGrpSpPr>
            <a:grpSpLocks/>
          </p:cNvGrpSpPr>
          <p:nvPr/>
        </p:nvGrpSpPr>
        <p:grpSpPr bwMode="auto">
          <a:xfrm>
            <a:off x="1" y="2925098"/>
            <a:ext cx="5718176" cy="546825"/>
            <a:chOff x="1248" y="3153"/>
            <a:chExt cx="3602" cy="586"/>
          </a:xfrm>
        </p:grpSpPr>
        <p:sp>
          <p:nvSpPr>
            <p:cNvPr id="36" name="Line 23"/>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 name="Rectangle 24"/>
            <p:cNvSpPr>
              <a:spLocks noChangeArrowheads="1"/>
            </p:cNvSpPr>
            <p:nvPr/>
          </p:nvSpPr>
          <p:spPr bwMode="gray">
            <a:xfrm rot="3419336">
              <a:off x="1261" y="3217"/>
              <a:ext cx="302" cy="328"/>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38" name="Text Box 25"/>
            <p:cNvSpPr txBox="1">
              <a:spLocks noChangeArrowheads="1"/>
            </p:cNvSpPr>
            <p:nvPr/>
          </p:nvSpPr>
          <p:spPr bwMode="gray">
            <a:xfrm>
              <a:off x="1679" y="3153"/>
              <a:ext cx="3171" cy="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b"/>
              <a:r>
                <a:rPr lang="ru-RU" sz="2000" b="1" dirty="0" err="1" smtClean="0">
                  <a:solidFill>
                    <a:srgbClr val="7030A0"/>
                  </a:solidFill>
                  <a:latin typeface="Times New Roman"/>
                </a:rPr>
                <a:t>Облыстық денсаулық сақтау басқармасы</a:t>
              </a:r>
              <a:endParaRPr lang="ru-RU" sz="2000" b="1" dirty="0">
                <a:solidFill>
                  <a:srgbClr val="7030A0"/>
                </a:solidFill>
                <a:latin typeface="Times New Roman"/>
              </a:endParaRPr>
            </a:p>
          </p:txBody>
        </p:sp>
        <p:sp>
          <p:nvSpPr>
            <p:cNvPr id="39" name="Text Box 26"/>
            <p:cNvSpPr txBox="1">
              <a:spLocks noChangeArrowheads="1"/>
            </p:cNvSpPr>
            <p:nvPr/>
          </p:nvSpPr>
          <p:spPr bwMode="gray">
            <a:xfrm>
              <a:off x="1296" y="3244"/>
              <a:ext cx="224" cy="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6</a:t>
              </a:r>
              <a:endParaRPr lang="en-US" sz="2400" b="1" dirty="0">
                <a:solidFill>
                  <a:srgbClr val="FFFFFF"/>
                </a:solidFill>
              </a:endParaRPr>
            </a:p>
          </p:txBody>
        </p:sp>
      </p:grpSp>
      <p:grpSp>
        <p:nvGrpSpPr>
          <p:cNvPr id="45" name="Group 7"/>
          <p:cNvGrpSpPr>
            <a:grpSpLocks/>
          </p:cNvGrpSpPr>
          <p:nvPr/>
        </p:nvGrpSpPr>
        <p:grpSpPr bwMode="auto">
          <a:xfrm>
            <a:off x="0" y="3284984"/>
            <a:ext cx="5105400" cy="548287"/>
            <a:chOff x="1248" y="1960"/>
            <a:chExt cx="3216" cy="533"/>
          </a:xfrm>
        </p:grpSpPr>
        <p:sp>
          <p:nvSpPr>
            <p:cNvPr id="46"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7"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48" name="Text Box 10"/>
            <p:cNvSpPr txBox="1">
              <a:spLocks noChangeArrowheads="1"/>
            </p:cNvSpPr>
            <p:nvPr/>
          </p:nvSpPr>
          <p:spPr bwMode="gray">
            <a:xfrm>
              <a:off x="1818" y="1960"/>
              <a:ext cx="1773" cy="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b"/>
              <a:r>
                <a:rPr lang="ru-RU" sz="2000" b="1" dirty="0" err="1" smtClean="0">
                  <a:solidFill>
                    <a:srgbClr val="00B050"/>
                  </a:solidFill>
                  <a:latin typeface="Times New Roman"/>
                </a:rPr>
                <a:t>Ішкі</a:t>
              </a:r>
              <a:r>
                <a:rPr lang="ru-RU" sz="2000" b="1" dirty="0" smtClean="0">
                  <a:solidFill>
                    <a:srgbClr val="00B050"/>
                  </a:solidFill>
                  <a:latin typeface="Times New Roman"/>
                </a:rPr>
                <a:t> </a:t>
              </a:r>
              <a:r>
                <a:rPr lang="ru-RU" sz="2000" b="1" dirty="0" err="1" smtClean="0">
                  <a:solidFill>
                    <a:srgbClr val="00B050"/>
                  </a:solidFill>
                  <a:latin typeface="Times New Roman"/>
                </a:rPr>
                <a:t>істер</a:t>
              </a:r>
              <a:r>
                <a:rPr lang="ru-RU" sz="2000" b="1" dirty="0" smtClean="0">
                  <a:solidFill>
                    <a:srgbClr val="00B050"/>
                  </a:solidFill>
                  <a:latin typeface="Times New Roman"/>
                </a:rPr>
                <a:t> </a:t>
              </a:r>
              <a:r>
                <a:rPr lang="ru-RU" sz="2000" b="1" dirty="0" err="1" smtClean="0">
                  <a:solidFill>
                    <a:srgbClr val="00B050"/>
                  </a:solidFill>
                  <a:latin typeface="Times New Roman"/>
                </a:rPr>
                <a:t>басқармасы</a:t>
              </a:r>
              <a:endParaRPr lang="ru-RU" sz="2000" b="1" dirty="0">
                <a:solidFill>
                  <a:srgbClr val="00B050"/>
                </a:solidFill>
                <a:latin typeface="Times New Roman"/>
              </a:endParaRPr>
            </a:p>
          </p:txBody>
        </p:sp>
        <p:sp>
          <p:nvSpPr>
            <p:cNvPr id="49" name="Text Box 11"/>
            <p:cNvSpPr txBox="1">
              <a:spLocks noChangeArrowheads="1"/>
            </p:cNvSpPr>
            <p:nvPr/>
          </p:nvSpPr>
          <p:spPr bwMode="gray">
            <a:xfrm>
              <a:off x="1296" y="2044"/>
              <a:ext cx="224"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2</a:t>
              </a:r>
              <a:endParaRPr lang="en-US" sz="2400" b="1" dirty="0">
                <a:solidFill>
                  <a:srgbClr val="FFFFFF"/>
                </a:solidFill>
              </a:endParaRPr>
            </a:p>
          </p:txBody>
        </p:sp>
      </p:grpSp>
      <p:grpSp>
        <p:nvGrpSpPr>
          <p:cNvPr id="50" name="Group 17"/>
          <p:cNvGrpSpPr>
            <a:grpSpLocks/>
          </p:cNvGrpSpPr>
          <p:nvPr/>
        </p:nvGrpSpPr>
        <p:grpSpPr bwMode="auto">
          <a:xfrm>
            <a:off x="0" y="3645024"/>
            <a:ext cx="5105400" cy="616660"/>
            <a:chOff x="1248" y="3045"/>
            <a:chExt cx="3216" cy="793"/>
          </a:xfrm>
        </p:grpSpPr>
        <p:sp>
          <p:nvSpPr>
            <p:cNvPr id="51" name="Line 18"/>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2" name="Rectangle 19"/>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53" name="Text Box 20"/>
            <p:cNvSpPr txBox="1">
              <a:spLocks noChangeArrowheads="1"/>
            </p:cNvSpPr>
            <p:nvPr/>
          </p:nvSpPr>
          <p:spPr bwMode="gray">
            <a:xfrm>
              <a:off x="1765" y="3045"/>
              <a:ext cx="2122" cy="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b"/>
              <a:r>
                <a:rPr lang="ru-RU" sz="2000" b="1" dirty="0" smtClean="0">
                  <a:solidFill>
                    <a:srgbClr val="FF6600"/>
                  </a:solidFill>
                  <a:latin typeface="Times New Roman"/>
                </a:rPr>
                <a:t>Атырау </a:t>
              </a:r>
              <a:r>
                <a:rPr lang="ru-RU" sz="2000" b="1" dirty="0" err="1" smtClean="0">
                  <a:solidFill>
                    <a:srgbClr val="FF6600"/>
                  </a:solidFill>
                  <a:latin typeface="Times New Roman"/>
                </a:rPr>
                <a:t>облысынің әкімдігі</a:t>
              </a:r>
              <a:endParaRPr lang="ru-RU" sz="2000" b="1" dirty="0">
                <a:solidFill>
                  <a:srgbClr val="FF6600"/>
                </a:solidFill>
                <a:latin typeface="Times New Roman"/>
              </a:endParaRPr>
            </a:p>
          </p:txBody>
        </p:sp>
        <p:sp>
          <p:nvSpPr>
            <p:cNvPr id="54" name="Text Box 21"/>
            <p:cNvSpPr txBox="1">
              <a:spLocks noChangeArrowheads="1"/>
            </p:cNvSpPr>
            <p:nvPr/>
          </p:nvSpPr>
          <p:spPr bwMode="gray">
            <a:xfrm>
              <a:off x="1296" y="3244"/>
              <a:ext cx="224" cy="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a:t>
              </a:r>
              <a:endParaRPr lang="en-US" sz="2400" b="1" dirty="0">
                <a:solidFill>
                  <a:srgbClr val="FFFFFF"/>
                </a:solidFill>
              </a:endParaRPr>
            </a:p>
          </p:txBody>
        </p:sp>
      </p:grpSp>
      <p:grpSp>
        <p:nvGrpSpPr>
          <p:cNvPr id="55" name="Group 2"/>
          <p:cNvGrpSpPr>
            <a:grpSpLocks/>
          </p:cNvGrpSpPr>
          <p:nvPr/>
        </p:nvGrpSpPr>
        <p:grpSpPr bwMode="auto">
          <a:xfrm>
            <a:off x="0" y="4005218"/>
            <a:ext cx="5688632" cy="616655"/>
            <a:chOff x="1248" y="1255"/>
            <a:chExt cx="3216" cy="793"/>
          </a:xfrm>
        </p:grpSpPr>
        <p:sp>
          <p:nvSpPr>
            <p:cNvPr id="56" name="Line 3"/>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7" name="Rectangle 4"/>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58" name="Text Box 5"/>
            <p:cNvSpPr txBox="1">
              <a:spLocks noChangeArrowheads="1"/>
            </p:cNvSpPr>
            <p:nvPr/>
          </p:nvSpPr>
          <p:spPr bwMode="gray">
            <a:xfrm>
              <a:off x="1619" y="1255"/>
              <a:ext cx="2711" cy="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b"/>
              <a:r>
                <a:rPr lang="ru-RU" sz="2000" b="1" dirty="0" smtClean="0">
                  <a:solidFill>
                    <a:schemeClr val="accent6"/>
                  </a:solidFill>
                  <a:latin typeface="Times New Roman"/>
                </a:rPr>
                <a:t>Атырау </a:t>
              </a:r>
              <a:r>
                <a:rPr lang="ru-RU" sz="2000" b="1" dirty="0" err="1" smtClean="0">
                  <a:solidFill>
                    <a:schemeClr val="accent6"/>
                  </a:solidFill>
                  <a:latin typeface="Times New Roman"/>
                </a:rPr>
                <a:t>қалалық </a:t>
              </a:r>
              <a:r>
                <a:rPr lang="ru-RU" sz="2000" b="1" dirty="0" smtClean="0">
                  <a:solidFill>
                    <a:schemeClr val="accent6"/>
                  </a:solidFill>
                  <a:latin typeface="Times New Roman"/>
                </a:rPr>
                <a:t>филиалы «</a:t>
              </a:r>
              <a:r>
                <a:rPr lang="ru-RU" sz="2000" b="1" dirty="0" err="1" smtClean="0">
                  <a:solidFill>
                    <a:schemeClr val="accent6"/>
                  </a:solidFill>
                  <a:latin typeface="Times New Roman"/>
                </a:rPr>
                <a:t>Нұр Отан</a:t>
              </a:r>
              <a:r>
                <a:rPr lang="ru-RU" sz="2000" b="1" dirty="0" smtClean="0">
                  <a:solidFill>
                    <a:schemeClr val="accent6"/>
                  </a:solidFill>
                  <a:latin typeface="Times New Roman"/>
                </a:rPr>
                <a:t>»</a:t>
              </a:r>
              <a:endParaRPr lang="ru-RU" sz="2000" b="1" dirty="0">
                <a:solidFill>
                  <a:schemeClr val="accent6"/>
                </a:solidFill>
                <a:latin typeface="Times New Roman"/>
              </a:endParaRPr>
            </a:p>
          </p:txBody>
        </p:sp>
        <p:sp>
          <p:nvSpPr>
            <p:cNvPr id="59" name="Text Box 6"/>
            <p:cNvSpPr txBox="1">
              <a:spLocks noChangeArrowheads="1"/>
            </p:cNvSpPr>
            <p:nvPr/>
          </p:nvSpPr>
          <p:spPr bwMode="gray">
            <a:xfrm>
              <a:off x="1296" y="1454"/>
              <a:ext cx="201" cy="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a:t>
              </a:r>
              <a:endParaRPr lang="en-US" sz="2400" b="1" dirty="0">
                <a:solidFill>
                  <a:srgbClr val="FFFFFF"/>
                </a:solidFill>
              </a:endParaRPr>
            </a:p>
          </p:txBody>
        </p:sp>
      </p:grpSp>
      <p:grpSp>
        <p:nvGrpSpPr>
          <p:cNvPr id="60" name="Group 22"/>
          <p:cNvGrpSpPr>
            <a:grpSpLocks/>
          </p:cNvGrpSpPr>
          <p:nvPr/>
        </p:nvGrpSpPr>
        <p:grpSpPr bwMode="auto">
          <a:xfrm>
            <a:off x="0" y="4509122"/>
            <a:ext cx="5105400" cy="548288"/>
            <a:chOff x="1248" y="3160"/>
            <a:chExt cx="3216" cy="533"/>
          </a:xfrm>
        </p:grpSpPr>
        <p:sp>
          <p:nvSpPr>
            <p:cNvPr id="61" name="Line 23"/>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2" name="Rectangle 24"/>
            <p:cNvSpPr>
              <a:spLocks noChangeArrowheads="1"/>
            </p:cNvSpPr>
            <p:nvPr/>
          </p:nvSpPr>
          <p:spPr bwMode="gray">
            <a:xfrm rot="3419336">
              <a:off x="1261" y="3217"/>
              <a:ext cx="302" cy="328"/>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63" name="Text Box 25"/>
            <p:cNvSpPr txBox="1">
              <a:spLocks noChangeArrowheads="1"/>
            </p:cNvSpPr>
            <p:nvPr/>
          </p:nvSpPr>
          <p:spPr bwMode="gray">
            <a:xfrm>
              <a:off x="1806" y="3160"/>
              <a:ext cx="1604" cy="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fontAlgn="b"/>
              <a:r>
                <a:rPr lang="ru-RU" b="1" dirty="0" err="1" smtClean="0">
                  <a:solidFill>
                    <a:srgbClr val="7030A0"/>
                  </a:solidFill>
                  <a:latin typeface="Times New Roman"/>
                </a:rPr>
                <a:t>Қалалық </a:t>
              </a:r>
              <a:r>
                <a:rPr lang="ru-RU" b="1" dirty="0" smtClean="0">
                  <a:solidFill>
                    <a:srgbClr val="7030A0"/>
                  </a:solidFill>
                  <a:latin typeface="Times New Roman"/>
                </a:rPr>
                <a:t>прокуратура</a:t>
              </a:r>
              <a:endParaRPr lang="ru-RU" b="1" dirty="0">
                <a:solidFill>
                  <a:srgbClr val="7030A0"/>
                </a:solidFill>
                <a:latin typeface="Times New Roman"/>
              </a:endParaRPr>
            </a:p>
          </p:txBody>
        </p:sp>
        <p:sp>
          <p:nvSpPr>
            <p:cNvPr id="64" name="Text Box 26"/>
            <p:cNvSpPr txBox="1">
              <a:spLocks noChangeArrowheads="1"/>
            </p:cNvSpPr>
            <p:nvPr/>
          </p:nvSpPr>
          <p:spPr bwMode="gray">
            <a:xfrm>
              <a:off x="1296" y="3244"/>
              <a:ext cx="224"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a:t>
              </a:r>
              <a:endParaRPr lang="en-US" sz="2400" b="1" dirty="0">
                <a:solidFill>
                  <a:srgbClr val="FFFFFF"/>
                </a:solidFill>
              </a:endParaRPr>
            </a:p>
          </p:txBody>
        </p:sp>
      </p:grpSp>
      <p:grpSp>
        <p:nvGrpSpPr>
          <p:cNvPr id="70" name="Group 12"/>
          <p:cNvGrpSpPr>
            <a:grpSpLocks/>
          </p:cNvGrpSpPr>
          <p:nvPr/>
        </p:nvGrpSpPr>
        <p:grpSpPr bwMode="auto">
          <a:xfrm>
            <a:off x="0" y="5013176"/>
            <a:ext cx="5105400" cy="478956"/>
            <a:chOff x="1248" y="2640"/>
            <a:chExt cx="3216" cy="388"/>
          </a:xfrm>
        </p:grpSpPr>
        <p:sp>
          <p:nvSpPr>
            <p:cNvPr id="71"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2" name="Rectangle 14"/>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73" name="Text Box 15"/>
            <p:cNvSpPr txBox="1">
              <a:spLocks noChangeArrowheads="1"/>
            </p:cNvSpPr>
            <p:nvPr/>
          </p:nvSpPr>
          <p:spPr bwMode="gray">
            <a:xfrm>
              <a:off x="1769" y="2640"/>
              <a:ext cx="1536" cy="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
              <a:r>
                <a:rPr lang="ru-RU" sz="2000" b="1" dirty="0" err="1" smtClean="0">
                  <a:solidFill>
                    <a:schemeClr val="accent4"/>
                  </a:solidFill>
                  <a:latin typeface="Times New Roman"/>
                </a:rPr>
                <a:t>Негізді</a:t>
              </a:r>
              <a:endParaRPr lang="ru-RU" sz="2000" b="1" dirty="0">
                <a:solidFill>
                  <a:schemeClr val="accent4"/>
                </a:solidFill>
                <a:latin typeface="Times New Roman"/>
              </a:endParaRPr>
            </a:p>
          </p:txBody>
        </p:sp>
        <p:sp>
          <p:nvSpPr>
            <p:cNvPr id="74" name="Text Box 16"/>
            <p:cNvSpPr txBox="1">
              <a:spLocks noChangeArrowheads="1"/>
            </p:cNvSpPr>
            <p:nvPr/>
          </p:nvSpPr>
          <p:spPr bwMode="gray">
            <a:xfrm>
              <a:off x="1296" y="2654"/>
              <a:ext cx="322" cy="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11</a:t>
              </a:r>
              <a:endParaRPr lang="en-US" sz="2400" b="1" dirty="0">
                <a:solidFill>
                  <a:srgbClr val="FFFFFF"/>
                </a:solidFill>
              </a:endParaRPr>
            </a:p>
          </p:txBody>
        </p:sp>
      </p:grpSp>
      <p:grpSp>
        <p:nvGrpSpPr>
          <p:cNvPr id="75" name="Group 7"/>
          <p:cNvGrpSpPr>
            <a:grpSpLocks/>
          </p:cNvGrpSpPr>
          <p:nvPr/>
        </p:nvGrpSpPr>
        <p:grpSpPr bwMode="auto">
          <a:xfrm>
            <a:off x="0" y="5445229"/>
            <a:ext cx="5105400" cy="462114"/>
            <a:chOff x="1248" y="1965"/>
            <a:chExt cx="3216" cy="415"/>
          </a:xfrm>
        </p:grpSpPr>
        <p:sp>
          <p:nvSpPr>
            <p:cNvPr id="76"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77"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78" name="Text Box 10"/>
            <p:cNvSpPr txBox="1">
              <a:spLocks noChangeArrowheads="1"/>
            </p:cNvSpPr>
            <p:nvPr/>
          </p:nvSpPr>
          <p:spPr bwMode="gray">
            <a:xfrm>
              <a:off x="1769" y="1965"/>
              <a:ext cx="998" cy="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l"/>
              <a:r>
                <a:rPr lang="kk-KZ" sz="2000" b="1" dirty="0" smtClean="0">
                  <a:solidFill>
                    <a:srgbClr val="00B050"/>
                  </a:solidFill>
                  <a:latin typeface="Times New Roman" pitchFamily="18" charset="0"/>
                  <a:cs typeface="Times New Roman" pitchFamily="18" charset="0"/>
                </a:rPr>
                <a:t>Негізсіз</a:t>
              </a:r>
              <a:endParaRPr lang="en-US" sz="2000" b="1" dirty="0">
                <a:solidFill>
                  <a:srgbClr val="00B050"/>
                </a:solidFill>
                <a:latin typeface="Times New Roman" pitchFamily="18" charset="0"/>
                <a:cs typeface="Times New Roman" pitchFamily="18" charset="0"/>
              </a:endParaRPr>
            </a:p>
          </p:txBody>
        </p:sp>
        <p:sp>
          <p:nvSpPr>
            <p:cNvPr id="79" name="Text Box 11"/>
            <p:cNvSpPr txBox="1">
              <a:spLocks noChangeArrowheads="1"/>
            </p:cNvSpPr>
            <p:nvPr/>
          </p:nvSpPr>
          <p:spPr bwMode="gray">
            <a:xfrm>
              <a:off x="1293" y="1965"/>
              <a:ext cx="332" cy="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39</a:t>
              </a:r>
              <a:endParaRPr lang="en-US" sz="2400" b="1" dirty="0">
                <a:solidFill>
                  <a:srgbClr val="FFFFFF"/>
                </a:solidFill>
              </a:endParaRPr>
            </a:p>
          </p:txBody>
        </p:sp>
      </p:grpSp>
      <p:grpSp>
        <p:nvGrpSpPr>
          <p:cNvPr id="80" name="Group 17"/>
          <p:cNvGrpSpPr>
            <a:grpSpLocks/>
          </p:cNvGrpSpPr>
          <p:nvPr/>
        </p:nvGrpSpPr>
        <p:grpSpPr bwMode="auto">
          <a:xfrm>
            <a:off x="0" y="5877272"/>
            <a:ext cx="5105400" cy="476281"/>
            <a:chOff x="1248" y="3230"/>
            <a:chExt cx="3216" cy="463"/>
          </a:xfrm>
        </p:grpSpPr>
        <p:sp>
          <p:nvSpPr>
            <p:cNvPr id="81" name="Line 18"/>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2" name="Rectangle 19"/>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83" name="Text Box 20"/>
            <p:cNvSpPr txBox="1">
              <a:spLocks noChangeArrowheads="1"/>
            </p:cNvSpPr>
            <p:nvPr/>
          </p:nvSpPr>
          <p:spPr bwMode="gray">
            <a:xfrm>
              <a:off x="1815" y="3230"/>
              <a:ext cx="1268" cy="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a:r>
                <a:rPr lang="kk-KZ" sz="2000" b="1" dirty="0" smtClean="0">
                  <a:solidFill>
                    <a:srgbClr val="FF6600"/>
                  </a:solidFill>
                  <a:latin typeface="Times New Roman" pitchFamily="18" charset="0"/>
                  <a:cs typeface="Times New Roman" pitchFamily="18" charset="0"/>
                </a:rPr>
                <a:t>КИЛИ өткізілді</a:t>
              </a:r>
              <a:endParaRPr lang="en-US" sz="2000" b="1" dirty="0">
                <a:solidFill>
                  <a:srgbClr val="FF6600"/>
                </a:solidFill>
                <a:latin typeface="Times New Roman" pitchFamily="18" charset="0"/>
                <a:cs typeface="Times New Roman" pitchFamily="18" charset="0"/>
              </a:endParaRPr>
            </a:p>
          </p:txBody>
        </p:sp>
        <p:sp>
          <p:nvSpPr>
            <p:cNvPr id="84" name="Text Box 21"/>
            <p:cNvSpPr txBox="1">
              <a:spLocks noChangeArrowheads="1"/>
            </p:cNvSpPr>
            <p:nvPr/>
          </p:nvSpPr>
          <p:spPr bwMode="gray">
            <a:xfrm>
              <a:off x="1296" y="3244"/>
              <a:ext cx="322" cy="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kk-KZ" sz="2400" b="1" dirty="0" smtClean="0">
                  <a:solidFill>
                    <a:srgbClr val="FFFFFF"/>
                  </a:solidFill>
                </a:rPr>
                <a:t>11</a:t>
              </a:r>
              <a:endParaRPr lang="en-US" sz="2400" b="1" dirty="0">
                <a:solidFill>
                  <a:srgbClr val="FFFFFF"/>
                </a:solidFill>
              </a:endParaRPr>
            </a:p>
          </p:txBody>
        </p:sp>
      </p:grpSp>
      <p:sp>
        <p:nvSpPr>
          <p:cNvPr id="90" name="Правая фигурная скобка 89"/>
          <p:cNvSpPr/>
          <p:nvPr/>
        </p:nvSpPr>
        <p:spPr>
          <a:xfrm>
            <a:off x="5436096" y="764704"/>
            <a:ext cx="1080120" cy="417646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ru-RU" dirty="0">
              <a:ln>
                <a:solidFill>
                  <a:sysClr val="windowText" lastClr="000000"/>
                </a:solidFill>
              </a:ln>
              <a:solidFill>
                <a:sysClr val="windowText" lastClr="000000"/>
              </a:solidFill>
            </a:endParaRPr>
          </a:p>
        </p:txBody>
      </p:sp>
      <p:sp>
        <p:nvSpPr>
          <p:cNvPr id="91" name="TextBox 90"/>
          <p:cNvSpPr txBox="1"/>
          <p:nvPr/>
        </p:nvSpPr>
        <p:spPr>
          <a:xfrm>
            <a:off x="6516216" y="2636912"/>
            <a:ext cx="648072" cy="461665"/>
          </a:xfrm>
          <a:prstGeom prst="rect">
            <a:avLst/>
          </a:prstGeom>
          <a:noFill/>
        </p:spPr>
        <p:txBody>
          <a:bodyPr wrap="square" rtlCol="0">
            <a:spAutoFit/>
          </a:bodyPr>
          <a:lstStyle/>
          <a:p>
            <a:pPr algn="ctr"/>
            <a:r>
              <a:rPr lang="kk-KZ" sz="2400" b="1" i="1" dirty="0" smtClean="0"/>
              <a:t>51</a:t>
            </a:r>
            <a:endParaRPr lang="ru-RU" sz="2400" b="1" i="1" dirty="0"/>
          </a:p>
        </p:txBody>
      </p:sp>
      <p:sp>
        <p:nvSpPr>
          <p:cNvPr id="92" name="TextBox 91"/>
          <p:cNvSpPr txBox="1"/>
          <p:nvPr/>
        </p:nvSpPr>
        <p:spPr>
          <a:xfrm>
            <a:off x="5940152" y="4118789"/>
            <a:ext cx="3203848" cy="3570208"/>
          </a:xfrm>
          <a:prstGeom prst="rect">
            <a:avLst/>
          </a:prstGeom>
          <a:noFill/>
        </p:spPr>
        <p:txBody>
          <a:bodyPr wrap="square" rtlCol="0">
            <a:spAutoFit/>
          </a:bodyPr>
          <a:lstStyle/>
          <a:p>
            <a:pPr algn="ctr"/>
            <a:r>
              <a:rPr lang="ru-RU" sz="1600" b="1" i="1" dirty="0" err="1" smtClean="0">
                <a:solidFill>
                  <a:srgbClr val="000000"/>
                </a:solidFill>
                <a:latin typeface="Times New Roman"/>
              </a:rPr>
              <a:t>Ескерту</a:t>
            </a:r>
            <a:r>
              <a:rPr lang="ru-RU" sz="1600" b="1" i="1" dirty="0" smtClean="0">
                <a:solidFill>
                  <a:srgbClr val="000000"/>
                </a:solidFill>
                <a:latin typeface="Times New Roman"/>
              </a:rPr>
              <a:t> -5(3-аурухаішілік аудит </a:t>
            </a:r>
            <a:r>
              <a:rPr lang="ru-RU" sz="1600" b="1" i="1" dirty="0" err="1" smtClean="0">
                <a:solidFill>
                  <a:srgbClr val="000000"/>
                </a:solidFill>
                <a:latin typeface="Times New Roman"/>
              </a:rPr>
              <a:t>бойынша</a:t>
            </a:r>
            <a:r>
              <a:rPr lang="ru-RU" sz="1600" b="1" i="1" dirty="0" smtClean="0">
                <a:solidFill>
                  <a:srgbClr val="000000"/>
                </a:solidFill>
                <a:latin typeface="Times New Roman"/>
              </a:rPr>
              <a:t>, 1-желі </a:t>
            </a:r>
            <a:r>
              <a:rPr lang="ru-RU" sz="1600" b="1" i="1" dirty="0" err="1" smtClean="0">
                <a:solidFill>
                  <a:srgbClr val="000000"/>
                </a:solidFill>
                <a:latin typeface="Times New Roman"/>
              </a:rPr>
              <a:t>арқылы</a:t>
            </a:r>
            <a:r>
              <a:rPr lang="ru-RU" sz="1600" b="1" i="1" dirty="0" smtClean="0">
                <a:solidFill>
                  <a:srgbClr val="000000"/>
                </a:solidFill>
                <a:latin typeface="Times New Roman"/>
              </a:rPr>
              <a:t>, 1-Денсаулық </a:t>
            </a:r>
            <a:r>
              <a:rPr lang="ru-RU" sz="1600" b="1" i="1" dirty="0" err="1" smtClean="0">
                <a:solidFill>
                  <a:srgbClr val="000000"/>
                </a:solidFill>
                <a:latin typeface="Times New Roman"/>
              </a:rPr>
              <a:t>сақтау басқармасы</a:t>
            </a:r>
            <a:endParaRPr lang="ru-RU" sz="1600" b="1" i="1" dirty="0" smtClean="0">
              <a:solidFill>
                <a:srgbClr val="000000"/>
              </a:solidFill>
              <a:latin typeface="Times New Roman"/>
            </a:endParaRPr>
          </a:p>
          <a:p>
            <a:pPr algn="ctr"/>
            <a:r>
              <a:rPr lang="ru-RU" sz="1400" b="1" i="1" dirty="0" err="1" smtClean="0">
                <a:solidFill>
                  <a:srgbClr val="000000"/>
                </a:solidFill>
                <a:latin typeface="Times New Roman"/>
              </a:rPr>
              <a:t>Сөгіс </a:t>
            </a:r>
            <a:r>
              <a:rPr lang="ru-RU" sz="1400" b="1" i="1" dirty="0" smtClean="0">
                <a:solidFill>
                  <a:srgbClr val="000000"/>
                </a:solidFill>
                <a:latin typeface="Times New Roman"/>
              </a:rPr>
              <a:t>-4(2-Облыстық </a:t>
            </a:r>
            <a:r>
              <a:rPr lang="ru-RU" sz="1400" b="1" i="1" dirty="0" err="1" smtClean="0">
                <a:solidFill>
                  <a:srgbClr val="000000"/>
                </a:solidFill>
                <a:latin typeface="Times New Roman"/>
              </a:rPr>
              <a:t>денсаулық сақтау басқармасы</a:t>
            </a:r>
            <a:r>
              <a:rPr lang="ru-RU" sz="1400" b="1" i="1" dirty="0" smtClean="0">
                <a:solidFill>
                  <a:srgbClr val="000000"/>
                </a:solidFill>
                <a:latin typeface="Times New Roman"/>
              </a:rPr>
              <a:t>), 1-ДООЗ, 1-ІІБ</a:t>
            </a:r>
          </a:p>
          <a:p>
            <a:pPr algn="ctr"/>
            <a:r>
              <a:rPr lang="ru-RU" sz="1400" b="1" i="1" dirty="0" err="1" smtClean="0">
                <a:solidFill>
                  <a:srgbClr val="000000"/>
                </a:solidFill>
                <a:latin typeface="Times New Roman"/>
              </a:rPr>
              <a:t>Негізді</a:t>
            </a:r>
            <a:r>
              <a:rPr lang="ru-RU" sz="1400" b="1" i="1" dirty="0" smtClean="0">
                <a:solidFill>
                  <a:srgbClr val="000000"/>
                </a:solidFill>
                <a:latin typeface="Times New Roman"/>
              </a:rPr>
              <a:t> (ДООЗ)-1</a:t>
            </a:r>
          </a:p>
          <a:p>
            <a:pPr algn="ctr"/>
            <a:r>
              <a:rPr lang="ru-RU" sz="1400" b="1" i="1" dirty="0" err="1" smtClean="0">
                <a:solidFill>
                  <a:srgbClr val="000000"/>
                </a:solidFill>
                <a:latin typeface="Times New Roman"/>
              </a:rPr>
              <a:t>Жартылай</a:t>
            </a:r>
            <a:r>
              <a:rPr lang="ru-RU" sz="1400" b="1" i="1" dirty="0" smtClean="0">
                <a:solidFill>
                  <a:srgbClr val="000000"/>
                </a:solidFill>
                <a:latin typeface="Times New Roman"/>
              </a:rPr>
              <a:t> </a:t>
            </a:r>
            <a:r>
              <a:rPr lang="ru-RU" sz="1400" b="1" i="1" dirty="0" err="1" smtClean="0">
                <a:solidFill>
                  <a:srgbClr val="000000"/>
                </a:solidFill>
                <a:latin typeface="Times New Roman"/>
              </a:rPr>
              <a:t>негізді</a:t>
            </a:r>
            <a:r>
              <a:rPr lang="ru-RU" sz="1400" b="1" i="1" dirty="0" smtClean="0">
                <a:solidFill>
                  <a:srgbClr val="000000"/>
                </a:solidFill>
                <a:latin typeface="Times New Roman"/>
              </a:rPr>
              <a:t> (ДООЗ)-1</a:t>
            </a:r>
          </a:p>
          <a:p>
            <a:pPr algn="ctr"/>
            <a:endParaRPr lang="kk-KZ" sz="1400" b="1" i="1" dirty="0" smtClean="0">
              <a:solidFill>
                <a:srgbClr val="000000"/>
              </a:solidFill>
              <a:latin typeface="Times New Roman"/>
            </a:endParaRPr>
          </a:p>
          <a:p>
            <a:pPr algn="ctr"/>
            <a:endParaRPr lang="ru-RU" sz="1400" b="1" i="1" dirty="0" smtClean="0">
              <a:solidFill>
                <a:srgbClr val="000000"/>
              </a:solidFill>
              <a:latin typeface="Times New Roman"/>
            </a:endParaRPr>
          </a:p>
          <a:p>
            <a:endParaRPr lang="ru-RU" sz="1200" b="1" i="1" dirty="0" smtClean="0">
              <a:solidFill>
                <a:srgbClr val="000000"/>
              </a:solidFill>
              <a:latin typeface="Times New Roman"/>
            </a:endParaRPr>
          </a:p>
          <a:p>
            <a:endParaRPr lang="ru-RU" sz="1200" b="1" i="1" dirty="0" smtClean="0">
              <a:solidFill>
                <a:srgbClr val="000000"/>
              </a:solidFill>
              <a:latin typeface="Times New Roman"/>
            </a:endParaRPr>
          </a:p>
          <a:p>
            <a:endParaRPr lang="ru-RU" sz="1200" b="1" i="1" dirty="0" smtClean="0">
              <a:solidFill>
                <a:srgbClr val="000000"/>
              </a:solidFill>
              <a:latin typeface="Times New Roman"/>
            </a:endParaRPr>
          </a:p>
          <a:p>
            <a:endParaRPr lang="ru-RU" sz="1200" b="1" i="1" dirty="0" smtClean="0">
              <a:solidFill>
                <a:srgbClr val="000000"/>
              </a:solidFill>
              <a:latin typeface="Times New Roman"/>
            </a:endParaRPr>
          </a:p>
          <a:p>
            <a:endParaRPr lang="ru-RU" sz="1400" b="1" i="1" dirty="0" smtClean="0">
              <a:solidFill>
                <a:srgbClr val="000000"/>
              </a:solidFill>
              <a:latin typeface="Times New Roman"/>
            </a:endParaRPr>
          </a:p>
          <a:p>
            <a:endParaRPr lang="ru-RU" sz="1400" b="1" i="1" dirty="0" smtClean="0">
              <a:solidFill>
                <a:srgbClr val="000000"/>
              </a:solidFill>
              <a:latin typeface="Times New Roman"/>
            </a:endParaRPr>
          </a:p>
          <a:p>
            <a:endParaRPr lang="ru-RU" dirty="0"/>
          </a:p>
        </p:txBody>
      </p:sp>
      <p:sp>
        <p:nvSpPr>
          <p:cNvPr id="94" name="Прямоугольник 93"/>
          <p:cNvSpPr/>
          <p:nvPr/>
        </p:nvSpPr>
        <p:spPr>
          <a:xfrm>
            <a:off x="395536" y="6488668"/>
            <a:ext cx="7704856" cy="369332"/>
          </a:xfrm>
          <a:prstGeom prst="rect">
            <a:avLst/>
          </a:prstGeom>
        </p:spPr>
        <p:txBody>
          <a:bodyPr wrap="square">
            <a:spAutoFit/>
          </a:bodyPr>
          <a:lstStyle/>
          <a:p>
            <a:r>
              <a:rPr lang="ru-RU" b="1" i="1" dirty="0" err="1" smtClean="0">
                <a:solidFill>
                  <a:srgbClr val="002060"/>
                </a:solidFill>
                <a:latin typeface="Times New Roman" pitchFamily="18" charset="0"/>
                <a:cs typeface="Times New Roman" pitchFamily="18" charset="0"/>
              </a:rPr>
              <a:t>Қолданылған іс-шаралар</a:t>
            </a:r>
            <a:r>
              <a:rPr lang="ru-RU" b="1" i="1" dirty="0" smtClean="0">
                <a:solidFill>
                  <a:srgbClr val="002060"/>
                </a:solidFill>
                <a:latin typeface="Times New Roman" pitchFamily="18" charset="0"/>
                <a:cs typeface="Times New Roman" pitchFamily="18" charset="0"/>
              </a:rPr>
              <a:t>: </a:t>
            </a:r>
            <a:r>
              <a:rPr lang="ru-RU" b="1" i="1" dirty="0" err="1" smtClean="0">
                <a:solidFill>
                  <a:srgbClr val="002060"/>
                </a:solidFill>
                <a:latin typeface="Times New Roman" pitchFamily="18" charset="0"/>
                <a:cs typeface="Times New Roman" pitchFamily="18" charset="0"/>
              </a:rPr>
              <a:t>айыппұл- </a:t>
            </a:r>
            <a:r>
              <a:rPr lang="ru-RU" b="1" i="1" dirty="0" smtClean="0">
                <a:solidFill>
                  <a:srgbClr val="002060"/>
                </a:solidFill>
                <a:latin typeface="Times New Roman" pitchFamily="18" charset="0"/>
                <a:cs typeface="Times New Roman" pitchFamily="18" charset="0"/>
              </a:rPr>
              <a:t>2, </a:t>
            </a:r>
            <a:r>
              <a:rPr lang="ru-RU" b="1" i="1" dirty="0" err="1" smtClean="0">
                <a:solidFill>
                  <a:srgbClr val="002060"/>
                </a:solidFill>
                <a:latin typeface="Times New Roman" pitchFamily="18" charset="0"/>
                <a:cs typeface="Times New Roman" pitchFamily="18" charset="0"/>
              </a:rPr>
              <a:t>сөгіс- </a:t>
            </a:r>
            <a:r>
              <a:rPr lang="ru-RU" b="1" i="1" dirty="0" smtClean="0">
                <a:solidFill>
                  <a:srgbClr val="002060"/>
                </a:solidFill>
                <a:latin typeface="Times New Roman" pitchFamily="18" charset="0"/>
                <a:cs typeface="Times New Roman" pitchFamily="18" charset="0"/>
              </a:rPr>
              <a:t>7, </a:t>
            </a:r>
            <a:r>
              <a:rPr lang="ru-RU" b="1" i="1" dirty="0" err="1" smtClean="0">
                <a:solidFill>
                  <a:srgbClr val="002060"/>
                </a:solidFill>
                <a:latin typeface="Times New Roman" pitchFamily="18" charset="0"/>
                <a:cs typeface="Times New Roman" pitchFamily="18" charset="0"/>
              </a:rPr>
              <a:t>ескерту</a:t>
            </a:r>
            <a:r>
              <a:rPr lang="ru-RU" b="1" i="1" dirty="0" smtClean="0">
                <a:solidFill>
                  <a:srgbClr val="002060"/>
                </a:solidFill>
                <a:latin typeface="Times New Roman" pitchFamily="18" charset="0"/>
                <a:cs typeface="Times New Roman" pitchFamily="18" charset="0"/>
              </a:rPr>
              <a:t>- 5.</a:t>
            </a:r>
            <a:endParaRPr lang="ru-RU" b="1" i="1" dirty="0">
              <a:solidFill>
                <a:srgbClr val="002060"/>
              </a:solidFill>
              <a:latin typeface="Times New Roman" pitchFamily="18" charset="0"/>
              <a:cs typeface="Times New Roman" pitchFamily="18" charset="0"/>
            </a:endParaRPr>
          </a:p>
        </p:txBody>
      </p:sp>
      <p:sp>
        <p:nvSpPr>
          <p:cNvPr id="95" name="Прямоугольник 94"/>
          <p:cNvSpPr/>
          <p:nvPr/>
        </p:nvSpPr>
        <p:spPr>
          <a:xfrm>
            <a:off x="2699792" y="0"/>
            <a:ext cx="3456384" cy="523220"/>
          </a:xfrm>
          <a:prstGeom prst="rect">
            <a:avLst/>
          </a:prstGeom>
        </p:spPr>
        <p:txBody>
          <a:bodyPr wrap="square">
            <a:spAutoFit/>
          </a:bodyPr>
          <a:lstStyle/>
          <a:p>
            <a:pPr algn="ctr">
              <a:defRPr/>
            </a:pPr>
            <a:r>
              <a:rPr lang="ru-RU"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Арыз</a:t>
            </a: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ru-RU"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шағым</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ransition>
    <p:strips/>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gray">
          <a:xfrm>
            <a:off x="-11430" y="1268760"/>
            <a:ext cx="9155430" cy="6192688"/>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cs typeface="Arial" charset="0"/>
            </a:endParaRPr>
          </a:p>
        </p:txBody>
      </p:sp>
      <p:sp>
        <p:nvSpPr>
          <p:cNvPr id="29" name="AutoShape 5"/>
          <p:cNvSpPr>
            <a:spLocks noChangeArrowheads="1"/>
          </p:cNvSpPr>
          <p:nvPr/>
        </p:nvSpPr>
        <p:spPr bwMode="gray">
          <a:xfrm>
            <a:off x="0" y="0"/>
            <a:ext cx="9144000" cy="1637234"/>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kk-KZ" sz="1600" b="1" i="1" u="sng" dirty="0" smtClean="0">
                <a:solidFill>
                  <a:srgbClr val="FF0000"/>
                </a:solidFill>
              </a:rPr>
              <a:t>15.02.2018г.</a:t>
            </a:r>
            <a:endParaRPr lang="ru-RU" sz="1600" dirty="0" smtClean="0">
              <a:solidFill>
                <a:srgbClr val="FF0000"/>
              </a:solidFill>
            </a:endParaRPr>
          </a:p>
          <a:p>
            <a:pPr>
              <a:buNone/>
            </a:pPr>
            <a:r>
              <a:rPr lang="kk-KZ" sz="1400" dirty="0" smtClean="0">
                <a:solidFill>
                  <a:srgbClr val="FF0000"/>
                </a:solidFill>
                <a:latin typeface="Times New Roman" pitchFamily="18" charset="0"/>
                <a:cs typeface="Times New Roman" pitchFamily="18" charset="0"/>
              </a:rPr>
              <a:t>1. Байқау кеңес туралы Ереженің жобасын талқылау;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2. Байқау  кеңестің отырысын шақыру және өткізу ережесін бекіту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3. Атырау облыстық ауруханасының Бақылау кеңесінің төрағасы сайлау</a:t>
            </a:r>
            <a:r>
              <a:rPr lang="ru-RU" sz="1400" dirty="0" smtClean="0">
                <a:solidFill>
                  <a:srgbClr val="FF0000"/>
                </a:solidFill>
                <a:latin typeface="Times New Roman" pitchFamily="18" charset="0"/>
                <a:cs typeface="Times New Roman" pitchFamily="18" charset="0"/>
              </a:rPr>
              <a:t>  </a:t>
            </a:r>
          </a:p>
          <a:p>
            <a:pPr>
              <a:buNone/>
            </a:pPr>
            <a:r>
              <a:rPr lang="ru-RU" sz="1400" dirty="0" smtClean="0">
                <a:solidFill>
                  <a:srgbClr val="FF0000"/>
                </a:solidFill>
                <a:latin typeface="Times New Roman" pitchFamily="18" charset="0"/>
                <a:cs typeface="Times New Roman" pitchFamily="18" charset="0"/>
              </a:rPr>
              <a:t>4.</a:t>
            </a:r>
            <a:r>
              <a:rPr lang="kk-KZ" sz="1400" dirty="0" smtClean="0">
                <a:solidFill>
                  <a:srgbClr val="FF0000"/>
                </a:solidFill>
                <a:latin typeface="Times New Roman" pitchFamily="18" charset="0"/>
                <a:cs typeface="Times New Roman" pitchFamily="18" charset="0"/>
              </a:rPr>
              <a:t> Атырау облыстық аурухананың корпоративтік хатшысын сайлау, жалақының мөлшерін және қызметтік мерзімін бекіту</a:t>
            </a:r>
          </a:p>
          <a:p>
            <a:pPr>
              <a:buNone/>
            </a:pPr>
            <a:r>
              <a:rPr lang="kk-KZ" sz="1400" dirty="0" smtClean="0">
                <a:solidFill>
                  <a:srgbClr val="FF0000"/>
                </a:solidFill>
                <a:latin typeface="Times New Roman" pitchFamily="18" charset="0"/>
                <a:cs typeface="Times New Roman" pitchFamily="18" charset="0"/>
              </a:rPr>
              <a:t> 5. Бақылау кеңесінің 2018 жылға арналған жұмыс жоспарын талқылау</a:t>
            </a:r>
            <a:r>
              <a:rPr lang="kk-KZ" sz="1400" dirty="0" smtClean="0">
                <a:latin typeface="Times New Roman" pitchFamily="18" charset="0"/>
                <a:cs typeface="Times New Roman" pitchFamily="18" charset="0"/>
              </a:rPr>
              <a:t>.</a:t>
            </a:r>
            <a:r>
              <a:rPr lang="ru-RU" sz="1400" dirty="0" smtClean="0">
                <a:latin typeface="Times New Roman" pitchFamily="18" charset="0"/>
                <a:cs typeface="Times New Roman" pitchFamily="18" charset="0"/>
              </a:rPr>
              <a:t> </a:t>
            </a:r>
            <a:endParaRPr lang="en-US" sz="1400" dirty="0"/>
          </a:p>
        </p:txBody>
      </p:sp>
      <p:sp>
        <p:nvSpPr>
          <p:cNvPr id="31" name="Text Box 7"/>
          <p:cNvSpPr txBox="1">
            <a:spLocks noChangeArrowheads="1"/>
          </p:cNvSpPr>
          <p:nvPr/>
        </p:nvSpPr>
        <p:spPr bwMode="gray">
          <a:xfrm>
            <a:off x="3124200" y="2171700"/>
            <a:ext cx="26304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dirty="0">
                <a:solidFill>
                  <a:srgbClr val="000000"/>
                </a:solidFill>
              </a:rPr>
              <a:t>Click to add Title</a:t>
            </a:r>
          </a:p>
        </p:txBody>
      </p:sp>
      <p:sp>
        <p:nvSpPr>
          <p:cNvPr id="32" name="AutoShape 80"/>
          <p:cNvSpPr>
            <a:spLocks noChangeArrowheads="1"/>
          </p:cNvSpPr>
          <p:nvPr/>
        </p:nvSpPr>
        <p:spPr bwMode="gray">
          <a:xfrm>
            <a:off x="0" y="1628800"/>
            <a:ext cx="8532440" cy="1584176"/>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en-US" sz="1600" b="1" i="1" u="sng" dirty="0" smtClean="0">
                <a:solidFill>
                  <a:srgbClr val="FF0000"/>
                </a:solidFill>
              </a:rPr>
              <a:t>02.04.2018</a:t>
            </a:r>
            <a:endParaRPr lang="ru-RU" sz="1600" dirty="0" smtClean="0">
              <a:solidFill>
                <a:srgbClr val="FF0000"/>
              </a:solidFill>
            </a:endParaRPr>
          </a:p>
          <a:p>
            <a:pPr>
              <a:buNone/>
            </a:pPr>
            <a:r>
              <a:rPr lang="kk-KZ" sz="1400" dirty="0" smtClean="0">
                <a:solidFill>
                  <a:srgbClr val="FF0000"/>
                </a:solidFill>
              </a:rPr>
              <a:t>1. </a:t>
            </a:r>
            <a:r>
              <a:rPr lang="en-US" sz="1400" dirty="0" smtClean="0">
                <a:solidFill>
                  <a:srgbClr val="FF0000"/>
                </a:solidFill>
                <a:latin typeface="Times New Roman" pitchFamily="18" charset="0"/>
                <a:cs typeface="Times New Roman" pitchFamily="18" charset="0"/>
              </a:rPr>
              <a:t>2017-2022 </a:t>
            </a:r>
            <a:r>
              <a:rPr lang="ru-RU" sz="1400" dirty="0" err="1" smtClean="0">
                <a:solidFill>
                  <a:srgbClr val="FF0000"/>
                </a:solidFill>
                <a:latin typeface="Times New Roman" pitchFamily="18" charset="0"/>
                <a:cs typeface="Times New Roman" pitchFamily="18" charset="0"/>
              </a:rPr>
              <a:t>жылдарға арналған Стратегиялық жоспар</a:t>
            </a:r>
            <a:r>
              <a:rPr lang="ru-RU" sz="1400" dirty="0" smtClean="0">
                <a:solidFill>
                  <a:srgbClr val="FF0000"/>
                </a:solidFill>
                <a:latin typeface="Times New Roman" pitchFamily="18" charset="0"/>
                <a:cs typeface="Times New Roman" pitchFamily="18" charset="0"/>
              </a:rPr>
              <a:t> </a:t>
            </a:r>
            <a:r>
              <a:rPr lang="ru-RU" sz="1400" dirty="0" err="1" smtClean="0">
                <a:solidFill>
                  <a:srgbClr val="FF0000"/>
                </a:solidFill>
                <a:latin typeface="Times New Roman" pitchFamily="18" charset="0"/>
                <a:cs typeface="Times New Roman" pitchFamily="18" charset="0"/>
              </a:rPr>
              <a:t>жобасын</a:t>
            </a:r>
            <a:r>
              <a:rPr lang="ru-RU" sz="1400" dirty="0" smtClean="0">
                <a:solidFill>
                  <a:srgbClr val="FF0000"/>
                </a:solidFill>
                <a:latin typeface="Times New Roman" pitchFamily="18" charset="0"/>
                <a:cs typeface="Times New Roman" pitchFamily="18" charset="0"/>
              </a:rPr>
              <a:t> </a:t>
            </a:r>
            <a:r>
              <a:rPr lang="ru-RU" sz="1400" dirty="0" err="1" smtClean="0">
                <a:solidFill>
                  <a:srgbClr val="FF0000"/>
                </a:solidFill>
                <a:latin typeface="Times New Roman" pitchFamily="18" charset="0"/>
                <a:cs typeface="Times New Roman" pitchFamily="18" charset="0"/>
              </a:rPr>
              <a:t>талқылау</a:t>
            </a:r>
            <a:r>
              <a:rPr lang="en-US" sz="1400" dirty="0" smtClean="0">
                <a:solidFill>
                  <a:srgbClr val="FF0000"/>
                </a:solidFill>
                <a:latin typeface="Times New Roman" pitchFamily="18" charset="0"/>
                <a:cs typeface="Times New Roman" pitchFamily="18" charset="0"/>
              </a:rPr>
              <a:t>.;</a:t>
            </a:r>
            <a:endParaRPr lang="ru-RU" sz="1400" dirty="0" smtClean="0">
              <a:solidFill>
                <a:srgbClr val="FF0000"/>
              </a:solidFill>
              <a:latin typeface="Times New Roman" pitchFamily="18" charset="0"/>
              <a:cs typeface="Times New Roman" pitchFamily="18" charset="0"/>
            </a:endParaRPr>
          </a:p>
          <a:p>
            <a:pPr>
              <a:buNone/>
            </a:pPr>
            <a:r>
              <a:rPr lang="en-US" sz="1400" dirty="0" smtClean="0">
                <a:solidFill>
                  <a:srgbClr val="FF0000"/>
                </a:solidFill>
                <a:latin typeface="Times New Roman" pitchFamily="18" charset="0"/>
                <a:cs typeface="Times New Roman" pitchFamily="18" charset="0"/>
              </a:rPr>
              <a:t>2.</a:t>
            </a:r>
            <a:r>
              <a:rPr lang="kk-KZ" sz="1400" dirty="0" smtClean="0">
                <a:solidFill>
                  <a:srgbClr val="FF0000"/>
                </a:solidFill>
                <a:latin typeface="Times New Roman" pitchFamily="18" charset="0"/>
                <a:cs typeface="Times New Roman" pitchFamily="18" charset="0"/>
              </a:rPr>
              <a:t> 2017 жылға арналған қаржы-шаруашылық қызметтің есебі және 2018 жылға арналған қаржы-шаруашылық  </a:t>
            </a:r>
          </a:p>
          <a:p>
            <a:pPr>
              <a:buNone/>
            </a:pPr>
            <a:r>
              <a:rPr lang="kk-KZ" sz="1400" dirty="0" smtClean="0">
                <a:solidFill>
                  <a:srgbClr val="FF0000"/>
                </a:solidFill>
                <a:latin typeface="Times New Roman" pitchFamily="18" charset="0"/>
                <a:cs typeface="Times New Roman" pitchFamily="18" charset="0"/>
              </a:rPr>
              <a:t>қызметтің жоспары;</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3.</a:t>
            </a:r>
            <a:r>
              <a:rPr lang="ru-RU" sz="1400" dirty="0" smtClean="0">
                <a:solidFill>
                  <a:srgbClr val="FF0000"/>
                </a:solidFill>
                <a:latin typeface="Times New Roman" pitchFamily="18" charset="0"/>
                <a:cs typeface="Times New Roman" pitchFamily="18" charset="0"/>
              </a:rPr>
              <a:t>Р</a:t>
            </a:r>
            <a:r>
              <a:rPr lang="kk-KZ" sz="1400" dirty="0" smtClean="0">
                <a:solidFill>
                  <a:srgbClr val="FF0000"/>
                </a:solidFill>
                <a:latin typeface="Times New Roman" pitchFamily="18" charset="0"/>
                <a:cs typeface="Times New Roman" pitchFamily="18" charset="0"/>
              </a:rPr>
              <a:t>езидентура және магистратура бағдарламасы бойынша Атырау облыстық ауруханасының қызметкерлерін </a:t>
            </a:r>
          </a:p>
          <a:p>
            <a:pPr>
              <a:buNone/>
            </a:pPr>
            <a:r>
              <a:rPr lang="kk-KZ" sz="1400" dirty="0" smtClean="0">
                <a:solidFill>
                  <a:srgbClr val="FF0000"/>
                </a:solidFill>
                <a:latin typeface="Times New Roman" pitchFamily="18" charset="0"/>
                <a:cs typeface="Times New Roman" pitchFamily="18" charset="0"/>
              </a:rPr>
              <a:t>оқыту үшін төлем.</a:t>
            </a:r>
          </a:p>
        </p:txBody>
      </p:sp>
      <p:sp>
        <p:nvSpPr>
          <p:cNvPr id="34" name="AutoShape 116"/>
          <p:cNvSpPr>
            <a:spLocks noChangeArrowheads="1"/>
          </p:cNvSpPr>
          <p:nvPr/>
        </p:nvSpPr>
        <p:spPr bwMode="gray">
          <a:xfrm>
            <a:off x="0" y="3212976"/>
            <a:ext cx="7956376" cy="1656184"/>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kk-KZ" sz="1400" b="1" i="1" u="sng" dirty="0" smtClean="0">
                <a:solidFill>
                  <a:srgbClr val="FF0000"/>
                </a:solidFill>
              </a:rPr>
              <a:t>02.05.2018</a:t>
            </a:r>
            <a:endParaRPr lang="ru-RU" sz="1400" dirty="0" smtClean="0">
              <a:solidFill>
                <a:srgbClr val="FF0000"/>
              </a:solidFill>
            </a:endParaRPr>
          </a:p>
          <a:p>
            <a:pPr>
              <a:buNone/>
            </a:pPr>
            <a:r>
              <a:rPr lang="kk-KZ" sz="1400" dirty="0" smtClean="0">
                <a:solidFill>
                  <a:srgbClr val="FF0000"/>
                </a:solidFill>
              </a:rPr>
              <a:t>1</a:t>
            </a:r>
            <a:r>
              <a:rPr lang="kk-KZ" sz="1400" dirty="0" smtClean="0">
                <a:solidFill>
                  <a:srgbClr val="FF0000"/>
                </a:solidFill>
                <a:latin typeface="Times New Roman" pitchFamily="18" charset="0"/>
                <a:cs typeface="Times New Roman" pitchFamily="18" charset="0"/>
              </a:rPr>
              <a:t>. 2018 жылға арналған қаржы-щаруашылық қызметтің жоспарын бекіту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2. Атырау облыстық ауруханасының құпиясына қатысты нұсқауларды бекіту.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3. Атырау облыстық ауруханасының кадрлық саясатын бекіту.</a:t>
            </a:r>
          </a:p>
          <a:p>
            <a:pPr>
              <a:buNone/>
            </a:pPr>
            <a:r>
              <a:rPr lang="kk-KZ" sz="1400" dirty="0" smtClean="0">
                <a:solidFill>
                  <a:srgbClr val="FF0000"/>
                </a:solidFill>
                <a:latin typeface="Times New Roman" pitchFamily="18" charset="0"/>
                <a:cs typeface="Times New Roman" pitchFamily="18" charset="0"/>
              </a:rPr>
              <a:t>4. Атырау облыстық ауруханасының іскерлік этика кодексін бекіту.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latin typeface="Times New Roman" pitchFamily="18" charset="0"/>
                <a:cs typeface="Times New Roman" pitchFamily="18" charset="0"/>
              </a:rPr>
              <a:t> </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5.Атырау облыстық ауруханасының ақпараттық саясаты туралы ережені бекіту</a:t>
            </a:r>
          </a:p>
          <a:p>
            <a:pPr>
              <a:buNone/>
            </a:pPr>
            <a:r>
              <a:rPr lang="kk-KZ" sz="1400" dirty="0" smtClean="0">
                <a:solidFill>
                  <a:srgbClr val="FF0000"/>
                </a:solidFill>
                <a:latin typeface="Times New Roman" pitchFamily="18" charset="0"/>
                <a:cs typeface="Times New Roman" pitchFamily="18" charset="0"/>
              </a:rPr>
              <a:t>6. Атырау облыстық ауруханасының ұйымдастыру құрылымын бекіту.</a:t>
            </a:r>
          </a:p>
          <a:p>
            <a:pPr>
              <a:buNone/>
            </a:pPr>
            <a:r>
              <a:rPr lang="kk-KZ" sz="1400" dirty="0" smtClean="0">
                <a:solidFill>
                  <a:srgbClr val="FF0000"/>
                </a:solidFill>
                <a:latin typeface="Times New Roman" pitchFamily="18" charset="0"/>
                <a:cs typeface="Times New Roman" pitchFamily="18" charset="0"/>
              </a:rPr>
              <a:t>7. Магистратура бағдарламасы бойынша қызметкерлерді оқытуға ақы төлеу туралы ережені келісу.</a:t>
            </a:r>
            <a:r>
              <a:rPr lang="ru-RU" sz="1400" dirty="0" smtClean="0">
                <a:solidFill>
                  <a:srgbClr val="FF0000"/>
                </a:solidFill>
                <a:latin typeface="Times New Roman" pitchFamily="18" charset="0"/>
                <a:cs typeface="Times New Roman" pitchFamily="18" charset="0"/>
              </a:rPr>
              <a:t> </a:t>
            </a:r>
            <a:r>
              <a:rPr lang="kk-KZ" sz="1400" dirty="0" smtClean="0">
                <a:solidFill>
                  <a:srgbClr val="FF0000"/>
                </a:solidFill>
              </a:rPr>
              <a:t> </a:t>
            </a:r>
          </a:p>
        </p:txBody>
      </p:sp>
      <p:sp>
        <p:nvSpPr>
          <p:cNvPr id="36" name="AutoShape 118"/>
          <p:cNvSpPr>
            <a:spLocks noChangeArrowheads="1"/>
          </p:cNvSpPr>
          <p:nvPr/>
        </p:nvSpPr>
        <p:spPr bwMode="gray">
          <a:xfrm>
            <a:off x="0" y="5085184"/>
            <a:ext cx="7524328" cy="1772816"/>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r>
              <a:rPr lang="kk-KZ" sz="1400" b="1" i="1" u="sng" dirty="0" smtClean="0">
                <a:solidFill>
                  <a:srgbClr val="FF0000"/>
                </a:solidFill>
              </a:rPr>
              <a:t>13.08.2018</a:t>
            </a:r>
            <a:endParaRPr lang="ru-RU" sz="1400" i="1" u="sng" dirty="0" smtClean="0">
              <a:solidFill>
                <a:srgbClr val="FF0000"/>
              </a:solidFill>
            </a:endParaRPr>
          </a:p>
          <a:p>
            <a:pPr>
              <a:buNone/>
            </a:pPr>
            <a:r>
              <a:rPr lang="kk-KZ" sz="1400" dirty="0" smtClean="0">
                <a:solidFill>
                  <a:srgbClr val="FF0000"/>
                </a:solidFill>
                <a:latin typeface="Times New Roman" pitchFamily="18" charset="0"/>
                <a:cs typeface="Times New Roman" pitchFamily="18" charset="0"/>
              </a:rPr>
              <a:t>1.Үш денсаулық сақтау ұйымын біріктіру мәселесін талқылау: Атырау облыстық ауруханасы, </a:t>
            </a:r>
          </a:p>
          <a:p>
            <a:pPr>
              <a:buNone/>
            </a:pPr>
            <a:r>
              <a:rPr lang="kk-KZ" sz="1400" dirty="0" smtClean="0">
                <a:solidFill>
                  <a:srgbClr val="FF0000"/>
                </a:solidFill>
                <a:latin typeface="Times New Roman" pitchFamily="18" charset="0"/>
                <a:cs typeface="Times New Roman" pitchFamily="18" charset="0"/>
              </a:rPr>
              <a:t>Атырау облыстық кардиологиялық орталығы және Атырау облыстық онкологиялық диспансері.</a:t>
            </a:r>
            <a:endParaRPr lang="ru-RU" sz="1400" dirty="0" smtClean="0">
              <a:solidFill>
                <a:srgbClr val="FF0000"/>
              </a:solidFill>
              <a:latin typeface="Times New Roman" pitchFamily="18" charset="0"/>
              <a:cs typeface="Times New Roman" pitchFamily="18" charset="0"/>
            </a:endParaRPr>
          </a:p>
          <a:p>
            <a:pPr>
              <a:buNone/>
            </a:pPr>
            <a:r>
              <a:rPr lang="kk-KZ" sz="1400" dirty="0" smtClean="0">
                <a:solidFill>
                  <a:srgbClr val="FF0000"/>
                </a:solidFill>
                <a:latin typeface="Times New Roman" pitchFamily="18" charset="0"/>
                <a:cs typeface="Times New Roman" pitchFamily="18" charset="0"/>
              </a:rPr>
              <a:t>2. Атырау облыстық ауруханасының жаңа ұйымдастырушылық құрылымын дамыту.</a:t>
            </a:r>
            <a:r>
              <a:rPr lang="en-US" sz="1400" dirty="0" smtClean="0">
                <a:solidFill>
                  <a:srgbClr val="FF0000"/>
                </a:solidFill>
                <a:latin typeface="Times New Roman" pitchFamily="18" charset="0"/>
                <a:cs typeface="Times New Roman" pitchFamily="18" charset="0"/>
              </a:rPr>
              <a:t> </a:t>
            </a:r>
            <a:endParaRPr lang="kk-KZ" sz="1400" dirty="0" smtClean="0">
              <a:solidFill>
                <a:srgbClr val="FF0000"/>
              </a:solidFill>
              <a:latin typeface="Times New Roman" pitchFamily="18" charset="0"/>
              <a:cs typeface="Times New Roman" pitchFamily="18" charset="0"/>
            </a:endParaRPr>
          </a:p>
          <a:p>
            <a:pPr>
              <a:buNone/>
            </a:pPr>
            <a:r>
              <a:rPr lang="kk-KZ" sz="1400" b="1" dirty="0" smtClean="0">
                <a:solidFill>
                  <a:srgbClr val="FF0000"/>
                </a:solidFill>
                <a:latin typeface="Times New Roman" pitchFamily="18" charset="0"/>
                <a:cs typeface="Times New Roman" pitchFamily="18" charset="0"/>
              </a:rPr>
              <a:t>3</a:t>
            </a:r>
            <a:r>
              <a:rPr lang="kk-KZ" sz="1400" dirty="0" smtClean="0">
                <a:solidFill>
                  <a:srgbClr val="FF0000"/>
                </a:solidFill>
                <a:latin typeface="Times New Roman" pitchFamily="18" charset="0"/>
                <a:cs typeface="Times New Roman" pitchFamily="18" charset="0"/>
              </a:rPr>
              <a:t>. Қаржы қаражаты шегінде қосымша қаржы көздерінен ресми жалақыға арналған </a:t>
            </a:r>
          </a:p>
          <a:p>
            <a:pPr>
              <a:buNone/>
            </a:pPr>
            <a:r>
              <a:rPr lang="kk-KZ" sz="1400" dirty="0" smtClean="0">
                <a:solidFill>
                  <a:srgbClr val="FF0000"/>
                </a:solidFill>
                <a:latin typeface="Times New Roman" pitchFamily="18" charset="0"/>
                <a:cs typeface="Times New Roman" pitchFamily="18" charset="0"/>
              </a:rPr>
              <a:t>жәрдемақыларды бекіту Атырау облыстық ауруханасының басшысы</a:t>
            </a:r>
            <a:r>
              <a:rPr lang="ru-RU" sz="1400" dirty="0" smtClean="0">
                <a:solidFill>
                  <a:srgbClr val="FF0000"/>
                </a:solidFill>
                <a:latin typeface="Times New Roman" pitchFamily="18" charset="0"/>
                <a:cs typeface="Times New Roman" pitchFamily="18" charset="0"/>
              </a:rPr>
              <a:t>на</a:t>
            </a:r>
            <a:r>
              <a:rPr lang="kk-KZ" sz="1400" dirty="0" smtClean="0">
                <a:solidFill>
                  <a:srgbClr val="FF0000"/>
                </a:solidFill>
                <a:latin typeface="Times New Roman" pitchFamily="18" charset="0"/>
                <a:cs typeface="Times New Roman" pitchFamily="18" charset="0"/>
              </a:rPr>
              <a:t>, оның </a:t>
            </a:r>
          </a:p>
          <a:p>
            <a:pPr>
              <a:buNone/>
            </a:pPr>
            <a:r>
              <a:rPr lang="kk-KZ" sz="1400" dirty="0" smtClean="0">
                <a:solidFill>
                  <a:srgbClr val="FF0000"/>
                </a:solidFill>
                <a:latin typeface="Times New Roman" pitchFamily="18" charset="0"/>
                <a:cs typeface="Times New Roman" pitchFamily="18" charset="0"/>
              </a:rPr>
              <a:t>орынбасарлары және бас бухгалтеріне.</a:t>
            </a:r>
            <a:r>
              <a:rPr lang="ru-RU" sz="1400" dirty="0" smtClean="0">
                <a:solidFill>
                  <a:srgbClr val="FF0000"/>
                </a:solidFill>
                <a:latin typeface="Times New Roman" pitchFamily="18" charset="0"/>
                <a:cs typeface="Times New Roman" pitchFamily="18" charset="0"/>
              </a:rPr>
              <a:t> </a:t>
            </a:r>
          </a:p>
          <a:p>
            <a:pPr>
              <a:buNone/>
            </a:pPr>
            <a:r>
              <a:rPr lang="ru-RU" sz="1400" dirty="0" smtClean="0">
                <a:solidFill>
                  <a:srgbClr val="FF0000"/>
                </a:solidFill>
                <a:latin typeface="Times New Roman" pitchFamily="18" charset="0"/>
                <a:cs typeface="Times New Roman" pitchFamily="18" charset="0"/>
              </a:rPr>
              <a:t>4.</a:t>
            </a:r>
            <a:r>
              <a:rPr lang="kk-KZ" sz="1400" dirty="0" smtClean="0">
                <a:solidFill>
                  <a:srgbClr val="FF0000"/>
                </a:solidFill>
                <a:latin typeface="Times New Roman" pitchFamily="18" charset="0"/>
                <a:cs typeface="Times New Roman" pitchFamily="18" charset="0"/>
              </a:rPr>
              <a:t>Атырау облыстық ауруханасының Корпоративтік басқару кодексін бекіту</a:t>
            </a:r>
            <a:endParaRPr lang="ru-RU" sz="1400" dirty="0" smtClean="0">
              <a:solidFill>
                <a:srgbClr val="FF0000"/>
              </a:solidFill>
              <a:latin typeface="Times New Roman" pitchFamily="18" charset="0"/>
              <a:cs typeface="Times New Roman" pitchFamily="18" charset="0"/>
            </a:endParaRPr>
          </a:p>
        </p:txBody>
      </p:sp>
      <p:grpSp>
        <p:nvGrpSpPr>
          <p:cNvPr id="2" name="Group 155"/>
          <p:cNvGrpSpPr>
            <a:grpSpLocks/>
          </p:cNvGrpSpPr>
          <p:nvPr/>
        </p:nvGrpSpPr>
        <p:grpSpPr bwMode="auto">
          <a:xfrm>
            <a:off x="2628446" y="1484784"/>
            <a:ext cx="216024" cy="3600426"/>
            <a:chOff x="1756" y="1317"/>
            <a:chExt cx="106" cy="2050"/>
          </a:xfrm>
        </p:grpSpPr>
        <p:sp>
          <p:nvSpPr>
            <p:cNvPr id="42" name="Rectangle 143"/>
            <p:cNvSpPr>
              <a:spLocks noChangeArrowheads="1"/>
            </p:cNvSpPr>
            <p:nvPr/>
          </p:nvSpPr>
          <p:spPr bwMode="gray">
            <a:xfrm>
              <a:off x="1791" y="1317"/>
              <a:ext cx="71" cy="82"/>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Rectangle 146"/>
            <p:cNvSpPr>
              <a:spLocks noChangeArrowheads="1"/>
            </p:cNvSpPr>
            <p:nvPr/>
          </p:nvSpPr>
          <p:spPr bwMode="gray">
            <a:xfrm flipV="1">
              <a:off x="1756" y="2219"/>
              <a:ext cx="71" cy="82"/>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Rectangle 148"/>
            <p:cNvSpPr>
              <a:spLocks noChangeArrowheads="1"/>
            </p:cNvSpPr>
            <p:nvPr/>
          </p:nvSpPr>
          <p:spPr bwMode="gray">
            <a:xfrm>
              <a:off x="1756" y="3285"/>
              <a:ext cx="71" cy="82"/>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3" name="Group 156"/>
          <p:cNvGrpSpPr>
            <a:grpSpLocks/>
          </p:cNvGrpSpPr>
          <p:nvPr/>
        </p:nvGrpSpPr>
        <p:grpSpPr bwMode="auto">
          <a:xfrm>
            <a:off x="5868155" y="1484784"/>
            <a:ext cx="288924" cy="3529014"/>
            <a:chOff x="3552" y="1325"/>
            <a:chExt cx="182" cy="2223"/>
          </a:xfrm>
        </p:grpSpPr>
        <p:sp>
          <p:nvSpPr>
            <p:cNvPr id="49" name="Rectangle 145"/>
            <p:cNvSpPr>
              <a:spLocks noChangeArrowheads="1"/>
            </p:cNvSpPr>
            <p:nvPr/>
          </p:nvSpPr>
          <p:spPr bwMode="gray">
            <a:xfrm>
              <a:off x="3552" y="1325"/>
              <a:ext cx="91" cy="91"/>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0" name="Rectangle 147"/>
            <p:cNvSpPr>
              <a:spLocks noChangeArrowheads="1"/>
            </p:cNvSpPr>
            <p:nvPr/>
          </p:nvSpPr>
          <p:spPr bwMode="gray">
            <a:xfrm flipV="1">
              <a:off x="3597" y="2323"/>
              <a:ext cx="91" cy="91"/>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1" name="Rectangle 149"/>
            <p:cNvSpPr>
              <a:spLocks noChangeArrowheads="1"/>
            </p:cNvSpPr>
            <p:nvPr/>
          </p:nvSpPr>
          <p:spPr bwMode="gray">
            <a:xfrm>
              <a:off x="3643" y="3457"/>
              <a:ext cx="91" cy="91"/>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54" name="TextBox 53"/>
          <p:cNvSpPr txBox="1"/>
          <p:nvPr/>
        </p:nvSpPr>
        <p:spPr>
          <a:xfrm>
            <a:off x="2483768" y="0"/>
            <a:ext cx="6948264" cy="461665"/>
          </a:xfrm>
          <a:prstGeom prst="rect">
            <a:avLst/>
          </a:prstGeom>
          <a:noFill/>
        </p:spPr>
        <p:txBody>
          <a:bodyPr wrap="square" rtlCol="0">
            <a:spAutoFit/>
          </a:bodyPr>
          <a:lstStyle/>
          <a:p>
            <a:pPr algn="ctr"/>
            <a:r>
              <a:rPr lang="kk-KZ" sz="24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Байқау кеңесінің отырыстары</a:t>
            </a:r>
            <a:endParaRPr lang="ru-RU" sz="2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363264196"/>
      </p:ext>
    </p:extLst>
  </p:cSld>
  <p:clrMapOvr>
    <a:masterClrMapping/>
  </p:clrMapOvr>
  <p:transition>
    <p:strips dir="l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8229600" cy="4525963"/>
          </a:xfrm>
        </p:spPr>
        <p:txBody>
          <a:bodyPr/>
          <a:lstStyle/>
          <a:p>
            <a:pPr algn="ctr">
              <a:buNone/>
            </a:pPr>
            <a:r>
              <a:rPr lang="ru-RU"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2018 </a:t>
            </a:r>
            <a:r>
              <a:rPr lang="ru-RU"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жыл</a:t>
            </a:r>
            <a:r>
              <a:rPr lang="kk-K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ғ</a:t>
            </a:r>
            <a:r>
              <a:rPr lang="ru-RU"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а </a:t>
            </a:r>
            <a:r>
              <a:rPr lang="ru-RU"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міндеттері</a:t>
            </a:r>
            <a:r>
              <a:rPr lang="ru-RU"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a:t>
            </a:r>
          </a:p>
          <a:p>
            <a:endParaRPr lang="kk-KZ" sz="2800" b="1" dirty="0" smtClean="0">
              <a:solidFill>
                <a:srgbClr val="002060"/>
              </a:solidFill>
              <a:latin typeface="Times New Roman" pitchFamily="18" charset="0"/>
              <a:cs typeface="Times New Roman" pitchFamily="18" charset="0"/>
            </a:endParaRPr>
          </a:p>
          <a:p>
            <a:r>
              <a:rPr lang="kk-KZ" sz="2800" b="1" dirty="0" smtClean="0">
                <a:solidFill>
                  <a:srgbClr val="002060"/>
                </a:solidFill>
                <a:latin typeface="Times New Roman" pitchFamily="18" charset="0"/>
                <a:cs typeface="Times New Roman" pitchFamily="18" charset="0"/>
              </a:rPr>
              <a:t>Корпоративтік басқару жүйесін дамыту</a:t>
            </a:r>
          </a:p>
          <a:p>
            <a:r>
              <a:rPr lang="kk-KZ" sz="2800" b="1" dirty="0" smtClean="0">
                <a:solidFill>
                  <a:srgbClr val="002060"/>
                </a:solidFill>
                <a:latin typeface="Times New Roman" pitchFamily="18" charset="0"/>
                <a:cs typeface="Times New Roman" pitchFamily="18" charset="0"/>
              </a:rPr>
              <a:t>Экономикалық тиімді медициналық технологиялар мен қызметтерді енгізу </a:t>
            </a:r>
          </a:p>
          <a:p>
            <a:r>
              <a:rPr lang="kk-KZ" sz="2800" b="1" dirty="0" smtClean="0">
                <a:solidFill>
                  <a:srgbClr val="002060"/>
                </a:solidFill>
                <a:latin typeface="Times New Roman" pitchFamily="18" charset="0"/>
                <a:cs typeface="Times New Roman" pitchFamily="18" charset="0"/>
              </a:rPr>
              <a:t>Науқасқа арналған аурухана қызметтерін дамыту </a:t>
            </a:r>
          </a:p>
          <a:p>
            <a:r>
              <a:rPr lang="kk-KZ" sz="2800" b="1" dirty="0" smtClean="0">
                <a:solidFill>
                  <a:srgbClr val="002060"/>
                </a:solidFill>
                <a:latin typeface="Times New Roman" pitchFamily="18" charset="0"/>
                <a:cs typeface="Times New Roman" pitchFamily="18" charset="0"/>
              </a:rPr>
              <a:t>Клиникалық басқару элементтерін (клиникалық басқару) және COHSASA және JCI халықаралық стандарттарының элементтерін енгізу арқылы сапаны үнемі жетілдіру</a:t>
            </a: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47650"/>
            <a:ext cx="6779096" cy="1143000"/>
          </a:xfrm>
        </p:spPr>
        <p:txBody>
          <a:bodyPr/>
          <a:lstStyle/>
          <a:p>
            <a:pPr algn="ctr"/>
            <a:r>
              <a:rPr lang="kk-KZ" sz="3600" dirty="0" smtClean="0">
                <a:solidFill>
                  <a:srgbClr val="FF0000"/>
                </a:solidFill>
                <a:latin typeface="Times New Roman" pitchFamily="18" charset="0"/>
                <a:cs typeface="Times New Roman" pitchFamily="18" charset="0"/>
              </a:rPr>
              <a:t>Санаты бар орта буын қызметкерлер саны</a:t>
            </a:r>
            <a:endParaRPr lang="ru-RU" sz="3600" dirty="0">
              <a:solidFill>
                <a:srgbClr val="FF0000"/>
              </a:solidFill>
            </a:endParaRPr>
          </a:p>
        </p:txBody>
      </p:sp>
      <p:graphicFrame>
        <p:nvGraphicFramePr>
          <p:cNvPr id="4" name="Содержимое 3"/>
          <p:cNvGraphicFramePr>
            <a:graphicFrameLocks noGrp="1"/>
          </p:cNvGraphicFramePr>
          <p:nvPr>
            <p:ph idx="1"/>
          </p:nvPr>
        </p:nvGraphicFramePr>
        <p:xfrm>
          <a:off x="395536" y="1700808"/>
          <a:ext cx="8229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79512" y="6021288"/>
            <a:ext cx="8964488" cy="923330"/>
          </a:xfrm>
          <a:prstGeom prst="rect">
            <a:avLst/>
          </a:prstGeom>
          <a:noFill/>
        </p:spPr>
        <p:txBody>
          <a:bodyPr wrap="square" rtlCol="0">
            <a:spAutoFit/>
          </a:bodyPr>
          <a:lstStyle/>
          <a:p>
            <a:r>
              <a:rPr lang="kk-KZ" b="1" i="1" dirty="0" smtClean="0">
                <a:solidFill>
                  <a:srgbClr val="002060"/>
                </a:solidFill>
                <a:latin typeface="Times New Roman" pitchFamily="18" charset="0"/>
                <a:cs typeface="Times New Roman" pitchFamily="18" charset="0"/>
              </a:rPr>
              <a:t>Барлығы 327 мейірбике-еңбек өтілі бойынша санат алуға тиісті мейірбике саны 212</a:t>
            </a:r>
          </a:p>
          <a:p>
            <a:r>
              <a:rPr lang="kk-KZ" b="1" i="1" dirty="0" smtClean="0">
                <a:solidFill>
                  <a:srgbClr val="002060"/>
                </a:solidFill>
                <a:latin typeface="Times New Roman" pitchFamily="18" charset="0"/>
                <a:cs typeface="Times New Roman" pitchFamily="18" charset="0"/>
              </a:rPr>
              <a:t>штат бойынша 343,75- қамтылуы 343,75-100</a:t>
            </a:r>
            <a:r>
              <a:rPr lang="ru-RU" b="1" i="1" dirty="0" smtClean="0">
                <a:solidFill>
                  <a:srgbClr val="002060"/>
                </a:solidFill>
                <a:latin typeface="Times New Roman" pitchFamily="18" charset="0"/>
                <a:cs typeface="Times New Roman" pitchFamily="18" charset="0"/>
              </a:rPr>
              <a:t> %</a:t>
            </a:r>
            <a:endParaRPr lang="kk-KZ" b="1" i="1" dirty="0" smtClean="0">
              <a:solidFill>
                <a:srgbClr val="002060"/>
              </a:solidFill>
              <a:latin typeface="Times New Roman" pitchFamily="18" charset="0"/>
              <a:cs typeface="Times New Roman" pitchFamily="18" charset="0"/>
            </a:endParaRPr>
          </a:p>
          <a:p>
            <a:r>
              <a:rPr lang="kk-KZ" b="1" i="1" dirty="0" smtClean="0">
                <a:solidFill>
                  <a:srgbClr val="002060"/>
                </a:solidFill>
                <a:latin typeface="Times New Roman" pitchFamily="18" charset="0"/>
                <a:cs typeface="Times New Roman" pitchFamily="18" charset="0"/>
              </a:rPr>
              <a:t>Кадрмен қамтамасыз етілуі-95,3</a:t>
            </a:r>
            <a:r>
              <a:rPr lang="ru-RU" b="1" i="1" dirty="0" smtClean="0">
                <a:solidFill>
                  <a:srgbClr val="002060"/>
                </a:solidFill>
                <a:latin typeface="Times New Roman" pitchFamily="18" charset="0"/>
                <a:cs typeface="Times New Roman" pitchFamily="18" charset="0"/>
              </a:rPr>
              <a:t> %</a:t>
            </a:r>
            <a:endParaRPr lang="ru-RU" dirty="0"/>
          </a:p>
        </p:txBody>
      </p:sp>
      <p:sp>
        <p:nvSpPr>
          <p:cNvPr id="6" name="TextBox 5"/>
          <p:cNvSpPr txBox="1"/>
          <p:nvPr/>
        </p:nvSpPr>
        <p:spPr>
          <a:xfrm>
            <a:off x="2411760" y="1988840"/>
            <a:ext cx="576262" cy="254000"/>
          </a:xfrm>
          <a:prstGeom prst="rect">
            <a:avLst/>
          </a:prstGeom>
          <a:noFill/>
        </p:spPr>
        <p:txBody>
          <a:bodyPr>
            <a:spAutoFit/>
          </a:bodyPr>
          <a:lstStyle/>
          <a:p>
            <a:pPr>
              <a:defRPr/>
            </a:pPr>
            <a:r>
              <a:rPr lang="ru-RU" sz="1050" b="1" dirty="0"/>
              <a:t>11,8%</a:t>
            </a:r>
          </a:p>
        </p:txBody>
      </p:sp>
      <p:sp>
        <p:nvSpPr>
          <p:cNvPr id="7" name="TextBox 5"/>
          <p:cNvSpPr txBox="1">
            <a:spLocks noChangeArrowheads="1"/>
          </p:cNvSpPr>
          <p:nvPr/>
        </p:nvSpPr>
        <p:spPr bwMode="auto">
          <a:xfrm>
            <a:off x="2483768" y="2924944"/>
            <a:ext cx="647700" cy="260350"/>
          </a:xfrm>
          <a:prstGeom prst="rect">
            <a:avLst/>
          </a:prstGeom>
          <a:noFill/>
          <a:ln w="9525">
            <a:noFill/>
            <a:miter lim="800000"/>
            <a:headEnd/>
            <a:tailEnd/>
          </a:ln>
        </p:spPr>
        <p:txBody>
          <a:bodyPr>
            <a:spAutoFit/>
          </a:bodyPr>
          <a:lstStyle/>
          <a:p>
            <a:r>
              <a:rPr lang="ru-RU" sz="1100" b="1" dirty="0"/>
              <a:t>12,3%</a:t>
            </a:r>
          </a:p>
        </p:txBody>
      </p:sp>
      <p:sp>
        <p:nvSpPr>
          <p:cNvPr id="8" name="TextBox 6"/>
          <p:cNvSpPr txBox="1">
            <a:spLocks noChangeArrowheads="1"/>
          </p:cNvSpPr>
          <p:nvPr/>
        </p:nvSpPr>
        <p:spPr bwMode="auto">
          <a:xfrm>
            <a:off x="2483768" y="3789040"/>
            <a:ext cx="1079500" cy="277812"/>
          </a:xfrm>
          <a:prstGeom prst="rect">
            <a:avLst/>
          </a:prstGeom>
          <a:noFill/>
          <a:ln w="9525">
            <a:noFill/>
            <a:miter lim="800000"/>
            <a:headEnd/>
            <a:tailEnd/>
          </a:ln>
        </p:spPr>
        <p:txBody>
          <a:bodyPr>
            <a:spAutoFit/>
          </a:bodyPr>
          <a:lstStyle/>
          <a:p>
            <a:r>
              <a:rPr lang="ru-RU" sz="1200" b="1" dirty="0"/>
              <a:t>58,4%</a:t>
            </a:r>
          </a:p>
        </p:txBody>
      </p:sp>
      <p:sp>
        <p:nvSpPr>
          <p:cNvPr id="9" name="TextBox 7"/>
          <p:cNvSpPr txBox="1">
            <a:spLocks noChangeArrowheads="1"/>
          </p:cNvSpPr>
          <p:nvPr/>
        </p:nvSpPr>
        <p:spPr bwMode="auto">
          <a:xfrm>
            <a:off x="2555776" y="4725144"/>
            <a:ext cx="1081087" cy="276225"/>
          </a:xfrm>
          <a:prstGeom prst="rect">
            <a:avLst/>
          </a:prstGeom>
          <a:noFill/>
          <a:ln w="9525">
            <a:noFill/>
            <a:miter lim="800000"/>
            <a:headEnd/>
            <a:tailEnd/>
          </a:ln>
        </p:spPr>
        <p:txBody>
          <a:bodyPr>
            <a:spAutoFit/>
          </a:bodyPr>
          <a:lstStyle/>
          <a:p>
            <a:r>
              <a:rPr lang="ru-RU" sz="1200" b="1" dirty="0"/>
              <a:t>82,5%</a:t>
            </a:r>
          </a:p>
        </p:txBody>
      </p:sp>
      <p:sp>
        <p:nvSpPr>
          <p:cNvPr id="10" name="TextBox 7"/>
          <p:cNvSpPr txBox="1">
            <a:spLocks noChangeArrowheads="1"/>
          </p:cNvSpPr>
          <p:nvPr/>
        </p:nvSpPr>
        <p:spPr bwMode="auto">
          <a:xfrm>
            <a:off x="2915816" y="4941168"/>
            <a:ext cx="1081087" cy="276225"/>
          </a:xfrm>
          <a:prstGeom prst="rect">
            <a:avLst/>
          </a:prstGeom>
          <a:noFill/>
          <a:ln w="9525">
            <a:noFill/>
            <a:miter lim="800000"/>
            <a:headEnd/>
            <a:tailEnd/>
          </a:ln>
        </p:spPr>
        <p:txBody>
          <a:bodyPr>
            <a:spAutoFit/>
          </a:bodyPr>
          <a:lstStyle/>
          <a:p>
            <a:r>
              <a:rPr lang="ru-RU" sz="1200" b="1" dirty="0" smtClean="0"/>
              <a:t>80,6%</a:t>
            </a:r>
            <a:endParaRPr lang="ru-RU" sz="1200" b="1" dirty="0"/>
          </a:p>
        </p:txBody>
      </p:sp>
      <p:sp>
        <p:nvSpPr>
          <p:cNvPr id="11" name="TextBox 7"/>
          <p:cNvSpPr txBox="1">
            <a:spLocks noChangeArrowheads="1"/>
          </p:cNvSpPr>
          <p:nvPr/>
        </p:nvSpPr>
        <p:spPr bwMode="auto">
          <a:xfrm>
            <a:off x="2627784" y="2492896"/>
            <a:ext cx="1081087" cy="276225"/>
          </a:xfrm>
          <a:prstGeom prst="rect">
            <a:avLst/>
          </a:prstGeom>
          <a:noFill/>
          <a:ln w="9525">
            <a:noFill/>
            <a:miter lim="800000"/>
            <a:headEnd/>
            <a:tailEnd/>
          </a:ln>
        </p:spPr>
        <p:txBody>
          <a:bodyPr>
            <a:spAutoFit/>
          </a:bodyPr>
          <a:lstStyle/>
          <a:p>
            <a:r>
              <a:rPr lang="ru-RU" sz="1200" b="1" dirty="0" smtClean="0"/>
              <a:t>14%</a:t>
            </a:r>
            <a:endParaRPr lang="ru-RU" sz="1200" b="1" dirty="0"/>
          </a:p>
        </p:txBody>
      </p:sp>
    </p:spTree>
  </p:cSld>
  <p:clrMapOvr>
    <a:masterClrMapping/>
  </p:clrMapOvr>
  <p:transition>
    <p:wipe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268760"/>
            <a:ext cx="8229600" cy="4525963"/>
          </a:xfrm>
        </p:spPr>
        <p:txBody>
          <a:bodyPr/>
          <a:lstStyle/>
          <a:p>
            <a:pPr marL="46037" indent="0"/>
            <a:r>
              <a:rPr lang="kk-KZ" sz="2800" b="1" i="1" dirty="0" smtClean="0">
                <a:solidFill>
                  <a:srgbClr val="002060"/>
                </a:solidFill>
                <a:latin typeface="Times New Roman" pitchFamily="18" charset="0"/>
                <a:cs typeface="Times New Roman" pitchFamily="18" charset="0"/>
              </a:rPr>
              <a:t> </a:t>
            </a:r>
            <a:r>
              <a:rPr lang="kk-KZ" sz="2000" b="1" i="1" dirty="0" smtClean="0">
                <a:solidFill>
                  <a:srgbClr val="002060"/>
                </a:solidFill>
                <a:latin typeface="Times New Roman" pitchFamily="18" charset="0"/>
                <a:cs typeface="Times New Roman" pitchFamily="18" charset="0"/>
              </a:rPr>
              <a:t>2018 жылға НСОС компаниясымен бірге жасалған жобаға сай науқастарды қабылдау бөлімшесінің қызметкерлерінің АВСДЕ жүйесі бойынша оқыту,</a:t>
            </a:r>
            <a:r>
              <a:rPr lang="en-US" sz="2000" b="1" i="1" dirty="0" smtClean="0">
                <a:solidFill>
                  <a:srgbClr val="002060"/>
                </a:solidFill>
                <a:latin typeface="Times New Roman" pitchFamily="18" charset="0"/>
                <a:cs typeface="Times New Roman" pitchFamily="18" charset="0"/>
              </a:rPr>
              <a:t>BLS/ACLS</a:t>
            </a:r>
            <a:r>
              <a:rPr lang="kk-KZ" sz="2000" b="1" i="1" dirty="0" smtClean="0">
                <a:solidFill>
                  <a:srgbClr val="002060"/>
                </a:solidFill>
                <a:latin typeface="Times New Roman" pitchFamily="18" charset="0"/>
                <a:cs typeface="Times New Roman" pitchFamily="18" charset="0"/>
              </a:rPr>
              <a:t>,сол сияқты жарақат хирургиясы және интенсивті терапияның Халықаралық ассоциациясының аясында НТМС курстарын өткізу жоспарланып отыр.Тренинг сабақтарға Иоханнесбургтен,Оңтүстік Африкадан,Оксфордтан дүниежүзіне белгілі мамандар шақырылады.</a:t>
            </a:r>
          </a:p>
          <a:p>
            <a:pPr marL="46037" indent="0"/>
            <a:r>
              <a:rPr lang="kk-KZ" sz="2000" b="1" i="1" dirty="0" smtClean="0">
                <a:solidFill>
                  <a:srgbClr val="002060"/>
                </a:solidFill>
                <a:latin typeface="Times New Roman" pitchFamily="18" charset="0"/>
                <a:cs typeface="Times New Roman" pitchFamily="18" charset="0"/>
              </a:rPr>
              <a:t> Медициналық туризмді дамыту.</a:t>
            </a:r>
          </a:p>
          <a:p>
            <a:pPr marL="46037" indent="0"/>
            <a:r>
              <a:rPr lang="kk-KZ" sz="2000" b="1" i="1" dirty="0" smtClean="0">
                <a:solidFill>
                  <a:srgbClr val="002060"/>
                </a:solidFill>
                <a:latin typeface="Times New Roman" pitchFamily="18" charset="0"/>
                <a:cs typeface="Times New Roman" pitchFamily="18" charset="0"/>
              </a:rPr>
              <a:t> Маркетингтік қызметті дамыту, өркендету</a:t>
            </a:r>
            <a:endParaRPr lang="kk-KZ" sz="2000" b="1" i="1" dirty="0" smtClean="0">
              <a:solidFill>
                <a:srgbClr val="3333CC"/>
              </a:solidFill>
              <a:latin typeface="Times New Roman" pitchFamily="18" charset="0"/>
              <a:cs typeface="Times New Roman" pitchFamily="18" charset="0"/>
            </a:endParaRPr>
          </a:p>
          <a:p>
            <a:pPr marL="46037" indent="0"/>
            <a:r>
              <a:rPr lang="kk-KZ" sz="2000" b="1" i="1" dirty="0" smtClean="0">
                <a:solidFill>
                  <a:srgbClr val="002060"/>
                </a:solidFill>
                <a:latin typeface="Times New Roman" pitchFamily="18" charset="0"/>
                <a:cs typeface="Times New Roman" pitchFamily="18" charset="0"/>
              </a:rPr>
              <a:t>Информациялық технологияны дамыту (электронная история,ішкі қағаз айналысы,аптека), Казмед бағдарламасын аудандық, қалалық  емханалар толық игеру қажет, жаңғырту.</a:t>
            </a:r>
            <a:endParaRPr lang="ru-RU" sz="2000" b="1" i="1" dirty="0" smtClean="0">
              <a:solidFill>
                <a:srgbClr val="002060"/>
              </a:solidFill>
              <a:latin typeface="Times New Roman" pitchFamily="18" charset="0"/>
              <a:cs typeface="Times New Roman" pitchFamily="18" charset="0"/>
            </a:endParaRPr>
          </a:p>
          <a:p>
            <a:pPr marL="46037" indent="0"/>
            <a:r>
              <a:rPr lang="kk-KZ" sz="2000" b="1" i="1" dirty="0" smtClean="0">
                <a:solidFill>
                  <a:srgbClr val="002060"/>
                </a:solidFill>
                <a:latin typeface="Times New Roman" pitchFamily="18" charset="0"/>
                <a:cs typeface="Times New Roman" pitchFamily="18" charset="0"/>
              </a:rPr>
              <a:t>Қалалық, аудандық емдеу сауықты мекемелер жоспарларын жасақтау кезде, КДБ мамандарымен және облыстық штаттан тыс мамандарының жұмыстарын қадағалау және басқару.</a:t>
            </a:r>
            <a:endParaRPr lang="ru-RU"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84227" y="6488669"/>
            <a:ext cx="303288" cy="235962"/>
          </a:xfrm>
          <a:prstGeom prst="rect">
            <a:avLst/>
          </a:prstGeom>
          <a:noFill/>
        </p:spPr>
        <p:txBody>
          <a:bodyPr wrap="none" rtlCol="0">
            <a:spAutoFit/>
          </a:bodyPr>
          <a:lstStyle/>
          <a:p>
            <a:r>
              <a:rPr lang="kk-KZ" sz="1400" dirty="0" smtClean="0">
                <a:latin typeface="Times New Roman" panose="02020603050405020304" pitchFamily="18" charset="0"/>
                <a:cs typeface="Times New Roman" panose="02020603050405020304" pitchFamily="18" charset="0"/>
              </a:rPr>
              <a:t>23</a:t>
            </a:r>
            <a:endParaRPr lang="ru-RU" sz="1400"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3124937509"/>
              </p:ext>
            </p:extLst>
          </p:nvPr>
        </p:nvGraphicFramePr>
        <p:xfrm>
          <a:off x="35495" y="-16718"/>
          <a:ext cx="9108504" cy="6680724"/>
        </p:xfrm>
        <a:graphic>
          <a:graphicData uri="http://schemas.openxmlformats.org/drawingml/2006/table">
            <a:tbl>
              <a:tblPr firstRow="1" firstCol="1" bandRow="1">
                <a:tableStyleId>{93296810-A885-4BE3-A3E7-6D5BEEA58F35}</a:tableStyleId>
              </a:tblPr>
              <a:tblGrid>
                <a:gridCol w="5112568">
                  <a:extLst>
                    <a:ext uri="{9D8B030D-6E8A-4147-A177-3AD203B41FA5}">
                      <a16:colId xmlns="" xmlns:a16="http://schemas.microsoft.com/office/drawing/2014/main" val="1715499599"/>
                    </a:ext>
                  </a:extLst>
                </a:gridCol>
                <a:gridCol w="3995936">
                  <a:extLst>
                    <a:ext uri="{9D8B030D-6E8A-4147-A177-3AD203B41FA5}">
                      <a16:colId xmlns="" xmlns:a16="http://schemas.microsoft.com/office/drawing/2014/main" val="3973999468"/>
                    </a:ext>
                  </a:extLst>
                </a:gridCol>
              </a:tblGrid>
              <a:tr h="370523">
                <a:tc>
                  <a:txBody>
                    <a:bodyPr/>
                    <a:lstStyle/>
                    <a:p>
                      <a:pPr algn="ctr">
                        <a:lnSpc>
                          <a:spcPct val="107000"/>
                        </a:lnSpc>
                        <a:spcAft>
                          <a:spcPts val="0"/>
                        </a:spcAft>
                      </a:pPr>
                      <a:r>
                        <a:rPr lang="kk-KZ"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Проблемалық сұрақтар</a:t>
                      </a:r>
                      <a:endParaRPr lang="ru-RU"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Calibri" panose="020F0502020204030204" pitchFamily="34" charset="0"/>
                        <a:cs typeface="Times New Roman" pitchFamily="18" charset="0"/>
                      </a:endParaRPr>
                    </a:p>
                  </a:txBody>
                  <a:tcPr marL="35411" marR="35411" marT="0" marB="0"/>
                </a:tc>
                <a:tc>
                  <a:txBody>
                    <a:bodyPr/>
                    <a:lstStyle/>
                    <a:p>
                      <a:pPr algn="ctr">
                        <a:lnSpc>
                          <a:spcPct val="107000"/>
                        </a:lnSpc>
                        <a:spcAft>
                          <a:spcPts val="0"/>
                        </a:spcAft>
                      </a:pPr>
                      <a:r>
                        <a:rPr lang="kk-KZ"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Шешу жолдары</a:t>
                      </a:r>
                      <a:endParaRPr lang="ru-RU"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Calibri" panose="020F0502020204030204" pitchFamily="34" charset="0"/>
                        <a:cs typeface="Times New Roman" pitchFamily="18" charset="0"/>
                      </a:endParaRPr>
                    </a:p>
                  </a:txBody>
                  <a:tcPr marL="35411" marR="35411" marT="0" marB="0"/>
                </a:tc>
                <a:extLst>
                  <a:ext uri="{0D108BD9-81ED-4DB2-BD59-A6C34878D82A}">
                    <a16:rowId xmlns="" xmlns:a16="http://schemas.microsoft.com/office/drawing/2014/main" val="1455957325"/>
                  </a:ext>
                </a:extLst>
              </a:tr>
              <a:tr h="1178890">
                <a:tc>
                  <a:txBody>
                    <a:bodyPr/>
                    <a:lstStyle/>
                    <a:p>
                      <a:pPr algn="ctr"/>
                      <a:r>
                        <a:rPr lang="kk-KZ" sz="2800" dirty="0" smtClean="0">
                          <a:latin typeface="Times New Roman" pitchFamily="18" charset="0"/>
                          <a:cs typeface="Times New Roman" pitchFamily="18" charset="0"/>
                        </a:rPr>
                        <a:t>Кадр</a:t>
                      </a:r>
                      <a:r>
                        <a:rPr lang="kk-KZ" sz="2800" baseline="0" dirty="0" smtClean="0">
                          <a:latin typeface="Times New Roman" pitchFamily="18" charset="0"/>
                          <a:cs typeface="Times New Roman" pitchFamily="18" charset="0"/>
                        </a:rPr>
                        <a:t> тапшылығы</a:t>
                      </a:r>
                      <a:endParaRPr lang="ru-RU" sz="2800" dirty="0">
                        <a:solidFill>
                          <a:srgbClr val="000000"/>
                        </a:solidFill>
                        <a:latin typeface="Times New Roman" pitchFamily="18" charset="0"/>
                        <a:cs typeface="Times New Roman" pitchFamily="18" charset="0"/>
                      </a:endParaRPr>
                    </a:p>
                  </a:txBody>
                  <a:tcPr marL="35411" marR="35411" marT="0" marB="0"/>
                </a:tc>
                <a:tc>
                  <a:txBody>
                    <a:bodyPr/>
                    <a:lstStyle/>
                    <a:p>
                      <a:pPr algn="ctr">
                        <a:lnSpc>
                          <a:spcPct val="107000"/>
                        </a:lnSpc>
                        <a:spcAft>
                          <a:spcPts val="0"/>
                        </a:spcAft>
                      </a:pPr>
                      <a:r>
                        <a:rPr lang="kk-KZ" sz="1800" dirty="0" smtClean="0">
                          <a:effectLst/>
                          <a:latin typeface="Times New Roman" pitchFamily="18" charset="0"/>
                          <a:cs typeface="Times New Roman" pitchFamily="18" charset="0"/>
                        </a:rPr>
                        <a:t>2018 жылдың</a:t>
                      </a:r>
                      <a:r>
                        <a:rPr lang="kk-KZ" sz="1800" baseline="0" dirty="0" smtClean="0">
                          <a:effectLst/>
                          <a:latin typeface="Times New Roman" pitchFamily="18" charset="0"/>
                          <a:cs typeface="Times New Roman" pitchFamily="18" charset="0"/>
                        </a:rPr>
                        <a:t> қорытындысы бойынша 3 резидент бітіріп келіп жұмысқа орналасты. А</a:t>
                      </a:r>
                      <a:r>
                        <a:rPr lang="kk-KZ" sz="1800" dirty="0" smtClean="0">
                          <a:effectLst/>
                          <a:latin typeface="Times New Roman" pitchFamily="18" charset="0"/>
                          <a:cs typeface="Times New Roman" pitchFamily="18" charset="0"/>
                        </a:rPr>
                        <a:t>урухана </a:t>
                      </a:r>
                      <a:r>
                        <a:rPr lang="kk-KZ" sz="1800" dirty="0">
                          <a:effectLst/>
                          <a:latin typeface="Times New Roman" pitchFamily="18" charset="0"/>
                          <a:cs typeface="Times New Roman" pitchFamily="18" charset="0"/>
                        </a:rPr>
                        <a:t>бюджет қорынан 10 дәрігер </a:t>
                      </a:r>
                      <a:r>
                        <a:rPr lang="kk-KZ" sz="1800" dirty="0" smtClean="0">
                          <a:effectLst/>
                          <a:latin typeface="Times New Roman" pitchFamily="18" charset="0"/>
                          <a:cs typeface="Times New Roman" pitchFamily="18" charset="0"/>
                        </a:rPr>
                        <a:t>резидентурада</a:t>
                      </a:r>
                      <a:r>
                        <a:rPr lang="kk-KZ" sz="1800" baseline="0" dirty="0" smtClean="0">
                          <a:effectLst/>
                          <a:latin typeface="Times New Roman" pitchFamily="18" charset="0"/>
                          <a:cs typeface="Times New Roman" pitchFamily="18" charset="0"/>
                        </a:rPr>
                        <a:t> </a:t>
                      </a:r>
                      <a:r>
                        <a:rPr lang="kk-KZ" sz="1800" dirty="0" smtClean="0">
                          <a:effectLst/>
                          <a:latin typeface="Times New Roman" pitchFamily="18" charset="0"/>
                          <a:cs typeface="Times New Roman" pitchFamily="18" charset="0"/>
                        </a:rPr>
                        <a:t>оқып </a:t>
                      </a:r>
                      <a:r>
                        <a:rPr lang="kk-KZ" sz="1800" dirty="0">
                          <a:effectLst/>
                          <a:latin typeface="Times New Roman" pitchFamily="18" charset="0"/>
                          <a:cs typeface="Times New Roman" pitchFamily="18" charset="0"/>
                        </a:rPr>
                        <a:t>жатыр.</a:t>
                      </a:r>
                      <a:endParaRPr lang="ru-RU" sz="1800" b="1" dirty="0">
                        <a:solidFill>
                          <a:srgbClr val="000000"/>
                        </a:solidFill>
                        <a:effectLst/>
                        <a:latin typeface="Times New Roman" pitchFamily="18" charset="0"/>
                        <a:ea typeface="Calibri" panose="020F0502020204030204" pitchFamily="34" charset="0"/>
                        <a:cs typeface="Times New Roman" pitchFamily="18" charset="0"/>
                      </a:endParaRPr>
                    </a:p>
                  </a:txBody>
                  <a:tcPr marL="35411" marR="35411" marT="0" marB="0"/>
                </a:tc>
                <a:extLst>
                  <a:ext uri="{0D108BD9-81ED-4DB2-BD59-A6C34878D82A}">
                    <a16:rowId xmlns="" xmlns:a16="http://schemas.microsoft.com/office/drawing/2014/main" val="2431495017"/>
                  </a:ext>
                </a:extLst>
              </a:tr>
              <a:tr h="1178890">
                <a:tc>
                  <a:txBody>
                    <a:bodyPr/>
                    <a:lstStyle/>
                    <a:p>
                      <a:pPr algn="ctr">
                        <a:lnSpc>
                          <a:spcPct val="107000"/>
                        </a:lnSpc>
                        <a:spcAft>
                          <a:spcPts val="0"/>
                        </a:spcAft>
                      </a:pPr>
                      <a:r>
                        <a:rPr lang="ru-RU" sz="1800" dirty="0" err="1">
                          <a:effectLst/>
                          <a:latin typeface="Times New Roman" pitchFamily="18" charset="0"/>
                          <a:cs typeface="Times New Roman" pitchFamily="18" charset="0"/>
                        </a:rPr>
                        <a:t>Медициналық қызметтің төлем ақысының төменділігі.</a:t>
                      </a:r>
                      <a:endParaRPr lang="ru-RU" sz="1800" b="1" dirty="0">
                        <a:solidFill>
                          <a:srgbClr val="000000"/>
                        </a:solidFill>
                        <a:effectLst/>
                        <a:latin typeface="Times New Roman" pitchFamily="18" charset="0"/>
                        <a:ea typeface="Calibri" panose="020F0502020204030204" pitchFamily="34" charset="0"/>
                        <a:cs typeface="Times New Roman" pitchFamily="18" charset="0"/>
                      </a:endParaRPr>
                    </a:p>
                  </a:txBody>
                  <a:tcPr marL="35411" marR="35411" marT="0" marB="0"/>
                </a:tc>
                <a:tc>
                  <a:txBody>
                    <a:bodyPr/>
                    <a:lstStyle/>
                    <a:p>
                      <a:pPr algn="ctr">
                        <a:lnSpc>
                          <a:spcPct val="107000"/>
                        </a:lnSpc>
                        <a:spcAft>
                          <a:spcPts val="0"/>
                        </a:spcAft>
                      </a:pPr>
                      <a:r>
                        <a:rPr lang="kk-KZ" sz="1800" dirty="0">
                          <a:effectLst/>
                          <a:latin typeface="Times New Roman" pitchFamily="18" charset="0"/>
                          <a:cs typeface="Times New Roman" pitchFamily="18" charset="0"/>
                        </a:rPr>
                        <a:t>Клиникалық шығын тобының және медициналық қызметтің тарифін қайта қарау мәселелерін ДСМ-ға ұсыну.</a:t>
                      </a:r>
                      <a:endParaRPr lang="ru-RU" sz="1800" b="1" dirty="0">
                        <a:solidFill>
                          <a:srgbClr val="000000"/>
                        </a:solidFill>
                        <a:effectLst/>
                        <a:latin typeface="Times New Roman" pitchFamily="18" charset="0"/>
                        <a:ea typeface="Calibri" panose="020F0502020204030204" pitchFamily="34" charset="0"/>
                        <a:cs typeface="Times New Roman" pitchFamily="18" charset="0"/>
                      </a:endParaRPr>
                    </a:p>
                  </a:txBody>
                  <a:tcPr marL="35411" marR="35411" marT="0" marB="0"/>
                </a:tc>
              </a:tr>
              <a:tr h="560441">
                <a:tc>
                  <a:txBody>
                    <a:bodyPr/>
                    <a:lstStyle/>
                    <a:p>
                      <a:pPr algn="ctr">
                        <a:lnSpc>
                          <a:spcPct val="107000"/>
                        </a:lnSpc>
                        <a:spcAft>
                          <a:spcPts val="0"/>
                        </a:spcAft>
                      </a:pPr>
                      <a:r>
                        <a:rPr lang="kk-KZ" sz="1800" dirty="0" smtClean="0">
                          <a:effectLst/>
                          <a:latin typeface="Times New Roman" pitchFamily="18" charset="0"/>
                          <a:cs typeface="Times New Roman" pitchFamily="18" charset="0"/>
                        </a:rPr>
                        <a:t>Аурухан</a:t>
                      </a:r>
                      <a:r>
                        <a:rPr lang="kk-KZ" sz="1800" baseline="0" dirty="0" smtClean="0">
                          <a:effectLst/>
                          <a:latin typeface="Times New Roman" pitchFamily="18" charset="0"/>
                          <a:cs typeface="Times New Roman" pitchFamily="18" charset="0"/>
                        </a:rPr>
                        <a:t>аны акредитациядан өткізу.</a:t>
                      </a:r>
                      <a:endParaRPr lang="ru-RU" sz="1800" b="1" dirty="0">
                        <a:solidFill>
                          <a:srgbClr val="000000"/>
                        </a:solidFill>
                        <a:effectLst/>
                        <a:latin typeface="Times New Roman" pitchFamily="18" charset="0"/>
                        <a:ea typeface="Calibri" panose="020F0502020204030204" pitchFamily="34" charset="0"/>
                        <a:cs typeface="Times New Roman" pitchFamily="18" charset="0"/>
                      </a:endParaRPr>
                    </a:p>
                  </a:txBody>
                  <a:tcPr marL="35411" marR="35411" marT="0" marB="0"/>
                </a:tc>
                <a:tc>
                  <a:txBody>
                    <a:bodyPr/>
                    <a:lstStyle/>
                    <a:p>
                      <a:pPr algn="ctr">
                        <a:lnSpc>
                          <a:spcPct val="107000"/>
                        </a:lnSpc>
                        <a:spcAft>
                          <a:spcPts val="0"/>
                        </a:spcAft>
                      </a:pPr>
                      <a:r>
                        <a:rPr lang="kk-KZ" sz="1800" dirty="0" smtClean="0">
                          <a:effectLst/>
                          <a:latin typeface="Times New Roman" pitchFamily="18" charset="0"/>
                          <a:cs typeface="Times New Roman" pitchFamily="18" charset="0"/>
                        </a:rPr>
                        <a:t>ІІ тоқсан.</a:t>
                      </a:r>
                      <a:endParaRPr lang="ru-RU" sz="1800" b="1" dirty="0">
                        <a:solidFill>
                          <a:srgbClr val="000000"/>
                        </a:solidFill>
                        <a:effectLst/>
                        <a:latin typeface="Times New Roman" pitchFamily="18" charset="0"/>
                        <a:ea typeface="Calibri" panose="020F0502020204030204" pitchFamily="34" charset="0"/>
                        <a:cs typeface="Times New Roman" pitchFamily="18" charset="0"/>
                      </a:endParaRPr>
                    </a:p>
                  </a:txBody>
                  <a:tcPr marL="35411" marR="35411" marT="0" marB="0"/>
                </a:tc>
                <a:extLst>
                  <a:ext uri="{0D108BD9-81ED-4DB2-BD59-A6C34878D82A}">
                    <a16:rowId xmlns="" xmlns:a16="http://schemas.microsoft.com/office/drawing/2014/main" val="2739331359"/>
                  </a:ext>
                </a:extLst>
              </a:tr>
              <a:tr h="2112923">
                <a:tc>
                  <a:txBody>
                    <a:bodyPr/>
                    <a:lstStyle/>
                    <a:p>
                      <a:pPr algn="ctr">
                        <a:lnSpc>
                          <a:spcPct val="107000"/>
                        </a:lnSpc>
                        <a:spcAft>
                          <a:spcPts val="0"/>
                        </a:spcAft>
                      </a:pPr>
                      <a:r>
                        <a:rPr lang="kk-KZ" sz="1600" dirty="0" smtClean="0">
                          <a:latin typeface="Times New Roman" pitchFamily="18" charset="0"/>
                          <a:cs typeface="Times New Roman" pitchFamily="18" charset="0"/>
                        </a:rPr>
                        <a:t>Жылжымалы медицина кешені (ПМК)  бойынша </a:t>
                      </a:r>
                      <a:r>
                        <a:rPr lang="ru-RU" sz="1600" dirty="0" err="1" smtClean="0">
                          <a:latin typeface="Times New Roman" pitchFamily="18" charset="0"/>
                          <a:cs typeface="Times New Roman" pitchFamily="18" charset="0"/>
                        </a:rPr>
                        <a:t>бізге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бекітілген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аудандар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Индер</a:t>
                      </a:r>
                      <a:r>
                        <a:rPr lang="ru-RU" sz="1600" dirty="0" smtClean="0">
                          <a:latin typeface="Times New Roman" pitchFamily="18" charset="0"/>
                          <a:cs typeface="Times New Roman" pitchFamily="18" charset="0"/>
                        </a:rPr>
                        <a:t>, Махамбет, </a:t>
                      </a:r>
                      <a:r>
                        <a:rPr lang="ru-RU" sz="1600" dirty="0" err="1" smtClean="0">
                          <a:latin typeface="Times New Roman" pitchFamily="18" charset="0"/>
                          <a:cs typeface="Times New Roman" pitchFamily="18" charset="0"/>
                        </a:rPr>
                        <a:t>Мақат.</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Облыстық денсаулық сақтау</a:t>
                      </a:r>
                      <a:r>
                        <a:rPr lang="kk-KZ" sz="1600" dirty="0" smtClean="0">
                          <a:latin typeface="Times New Roman" pitchFamily="18" charset="0"/>
                          <a:cs typeface="Times New Roman" pitchFamily="18" charset="0"/>
                        </a:rPr>
                        <a:t> басқармасымен бекітілген тарифпен, </a:t>
                      </a:r>
                      <a:r>
                        <a:rPr lang="ru-RU" sz="1600" dirty="0" err="1" smtClean="0">
                          <a:latin typeface="Times New Roman" pitchFamily="18" charset="0"/>
                          <a:cs typeface="Times New Roman" pitchFamily="18" charset="0"/>
                        </a:rPr>
                        <a:t>жергілікті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бюджеттен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қаржы бөлініп отырды</a:t>
                      </a:r>
                      <a:r>
                        <a:rPr lang="ru-RU" sz="1600" dirty="0" smtClean="0">
                          <a:latin typeface="Times New Roman" pitchFamily="18" charset="0"/>
                          <a:cs typeface="Times New Roman" pitchFamily="18" charset="0"/>
                        </a:rPr>
                        <a:t>. 2017 </a:t>
                      </a:r>
                      <a:r>
                        <a:rPr lang="ru-RU" sz="1600" dirty="0" err="1" smtClean="0">
                          <a:latin typeface="Times New Roman" pitchFamily="18" charset="0"/>
                          <a:cs typeface="Times New Roman" pitchFamily="18" charset="0"/>
                        </a:rPr>
                        <a:t>жылдан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бастап</a:t>
                      </a:r>
                      <a:r>
                        <a:rPr lang="ru-RU" sz="1600" dirty="0" smtClean="0">
                          <a:latin typeface="Times New Roman" pitchFamily="18" charset="0"/>
                          <a:cs typeface="Times New Roman" pitchFamily="18" charset="0"/>
                        </a:rPr>
                        <a:t> ҚР ДСМ </a:t>
                      </a:r>
                      <a:r>
                        <a:rPr lang="ru-RU" sz="1600" dirty="0" err="1" smtClean="0">
                          <a:latin typeface="Times New Roman" pitchFamily="18" charset="0"/>
                          <a:cs typeface="Times New Roman" pitchFamily="18" charset="0"/>
                        </a:rPr>
                        <a:t>бұйрығымен көрсеткен</a:t>
                      </a:r>
                      <a:r>
                        <a:rPr lang="ru-RU" sz="1600" baseline="0" dirty="0" err="1"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қызмет бір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адамға бірнеше</a:t>
                      </a:r>
                      <a:r>
                        <a:rPr lang="ru-RU" sz="1600" dirty="0" smtClean="0">
                          <a:latin typeface="Times New Roman" pitchFamily="18" charset="0"/>
                          <a:cs typeface="Times New Roman" pitchFamily="18" charset="0"/>
                        </a:rPr>
                        <a:t> </a:t>
                      </a:r>
                      <a:r>
                        <a:rPr lang="kk-KZ" sz="1600" dirty="0" smtClean="0">
                          <a:latin typeface="Times New Roman" pitchFamily="18" charset="0"/>
                          <a:cs typeface="Times New Roman" pitchFamily="18" charset="0"/>
                        </a:rPr>
                        <a:t>түрлі қызмет </a:t>
                      </a:r>
                      <a:r>
                        <a:rPr lang="ru-RU" sz="1600" dirty="0" err="1" smtClean="0">
                          <a:latin typeface="Times New Roman" pitchFamily="18" charset="0"/>
                          <a:cs typeface="Times New Roman" pitchFamily="18" charset="0"/>
                        </a:rPr>
                        <a:t>жасал</a:t>
                      </a:r>
                      <a:r>
                        <a:rPr lang="kk-KZ" sz="1600" dirty="0" smtClean="0">
                          <a:latin typeface="Times New Roman" pitchFamily="18" charset="0"/>
                          <a:cs typeface="Times New Roman" pitchFamily="18" charset="0"/>
                        </a:rPr>
                        <a:t>ып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және</a:t>
                      </a:r>
                      <a:r>
                        <a:rPr lang="ru-RU" sz="1600" dirty="0" smtClean="0">
                          <a:latin typeface="Times New Roman" pitchFamily="18" charset="0"/>
                          <a:cs typeface="Times New Roman" pitchFamily="18" charset="0"/>
                        </a:rPr>
                        <a:t> </a:t>
                      </a:r>
                      <a:r>
                        <a:rPr lang="kk-KZ"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бірнеше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маман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қарасада </a:t>
                      </a:r>
                      <a:r>
                        <a:rPr lang="ru-RU" sz="1600" dirty="0" smtClean="0">
                          <a:latin typeface="Times New Roman" pitchFamily="18" charset="0"/>
                          <a:cs typeface="Times New Roman" pitchFamily="18" charset="0"/>
                        </a:rPr>
                        <a:t>тариф  723 </a:t>
                      </a:r>
                      <a:r>
                        <a:rPr lang="ru-RU" sz="1600" dirty="0" err="1" smtClean="0">
                          <a:latin typeface="Times New Roman" pitchFamily="18" charset="0"/>
                          <a:cs typeface="Times New Roman" pitchFamily="18" charset="0"/>
                        </a:rPr>
                        <a:t>теңгені құрады</a:t>
                      </a:r>
                      <a:r>
                        <a:rPr lang="ru-RU" sz="1600" dirty="0" smtClean="0">
                          <a:latin typeface="Times New Roman" pitchFamily="18" charset="0"/>
                          <a:cs typeface="Times New Roman" pitchFamily="18" charset="0"/>
                        </a:rPr>
                        <a:t>. Ал,  2017 </a:t>
                      </a:r>
                      <a:r>
                        <a:rPr lang="ru-RU" sz="1600" dirty="0" err="1" smtClean="0">
                          <a:latin typeface="Times New Roman" pitchFamily="18" charset="0"/>
                          <a:cs typeface="Times New Roman" pitchFamily="18" charset="0"/>
                        </a:rPr>
                        <a:t>жылы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тарифтің төмен болуына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байланысты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қаржы игерілмейтін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болған соң</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қаражат қайта бюджетке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қайтарылды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Қажетті шығын тарифтен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асып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кетуіне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байланысты</a:t>
                      </a:r>
                      <a:r>
                        <a:rPr lang="ru-RU" sz="1600" dirty="0" smtClean="0">
                          <a:latin typeface="Times New Roman" pitchFamily="18" charset="0"/>
                          <a:cs typeface="Times New Roman" pitchFamily="18" charset="0"/>
                        </a:rPr>
                        <a:t> 2018 </a:t>
                      </a:r>
                      <a:r>
                        <a:rPr lang="ru-RU" sz="1600" dirty="0" err="1" smtClean="0">
                          <a:latin typeface="Times New Roman" pitchFamily="18" charset="0"/>
                          <a:cs typeface="Times New Roman" pitchFamily="18" charset="0"/>
                        </a:rPr>
                        <a:t>жылы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біздің мекеме</a:t>
                      </a:r>
                      <a:r>
                        <a:rPr lang="ru-RU" sz="1600" dirty="0" smtClean="0">
                          <a:latin typeface="Times New Roman" pitchFamily="18" charset="0"/>
                          <a:cs typeface="Times New Roman" pitchFamily="18" charset="0"/>
                        </a:rPr>
                        <a:t> ЖМК </a:t>
                      </a:r>
                      <a:r>
                        <a:rPr lang="ru-RU" sz="1600" dirty="0" err="1" smtClean="0">
                          <a:latin typeface="Times New Roman" pitchFamily="18" charset="0"/>
                          <a:cs typeface="Times New Roman" pitchFamily="18" charset="0"/>
                        </a:rPr>
                        <a:t>мемлекеттік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тапсырысқа қаты</a:t>
                      </a:r>
                      <a:r>
                        <a:rPr lang="kk-KZ" sz="1600" dirty="0" smtClean="0">
                          <a:latin typeface="Times New Roman" pitchFamily="18" charset="0"/>
                          <a:cs typeface="Times New Roman" pitchFamily="18" charset="0"/>
                        </a:rPr>
                        <a:t>на</a:t>
                      </a:r>
                      <a:r>
                        <a:rPr lang="ru-RU" sz="1600" dirty="0" err="1" smtClean="0">
                          <a:latin typeface="Times New Roman" pitchFamily="18" charset="0"/>
                          <a:cs typeface="Times New Roman" pitchFamily="18" charset="0"/>
                        </a:rPr>
                        <a:t>сқан жоқ.</a:t>
                      </a:r>
                      <a:r>
                        <a:rPr lang="ru-RU" sz="1600" dirty="0" smtClean="0">
                          <a:latin typeface="Times New Roman" pitchFamily="18" charset="0"/>
                          <a:cs typeface="Times New Roman" pitchFamily="18" charset="0"/>
                        </a:rPr>
                        <a:t> </a:t>
                      </a:r>
                      <a:endParaRPr lang="ru-RU" sz="1200" dirty="0">
                        <a:effectLst/>
                        <a:latin typeface="Times New Roman" pitchFamily="18" charset="0"/>
                        <a:ea typeface="Calibri" panose="020F0502020204030204" pitchFamily="34" charset="0"/>
                        <a:cs typeface="Times New Roman" pitchFamily="18" charset="0"/>
                      </a:endParaRPr>
                    </a:p>
                  </a:txBody>
                  <a:tcPr marL="35411" marR="35411"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ru-RU" sz="2400" dirty="0" err="1" smtClean="0">
                          <a:latin typeface="Times New Roman" pitchFamily="18" charset="0"/>
                          <a:cs typeface="Times New Roman" pitchFamily="18" charset="0"/>
                        </a:rPr>
                        <a:t>ЖМК-ді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облыстық аурухана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балансынан</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алып</a:t>
                      </a:r>
                      <a:r>
                        <a:rPr lang="ru-RU"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 Индер ауданының балансына </a:t>
                      </a:r>
                      <a:r>
                        <a:rPr lang="ru-RU" sz="2400" dirty="0" err="1" smtClean="0">
                          <a:latin typeface="Times New Roman" pitchFamily="18" charset="0"/>
                          <a:cs typeface="Times New Roman" pitchFamily="18" charset="0"/>
                        </a:rPr>
                        <a:t>аудару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мәселесі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өткір</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туындап</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отыр</a:t>
                      </a:r>
                      <a:endParaRPr lang="ru-RU" sz="1800" dirty="0">
                        <a:effectLst/>
                        <a:latin typeface="Times New Roman" pitchFamily="18" charset="0"/>
                        <a:ea typeface="Calibri" panose="020F0502020204030204" pitchFamily="34" charset="0"/>
                        <a:cs typeface="Times New Roman" pitchFamily="18" charset="0"/>
                      </a:endParaRPr>
                    </a:p>
                  </a:txBody>
                  <a:tcPr marL="35411" marR="35411" marT="0" marB="0"/>
                </a:tc>
                <a:extLst>
                  <a:ext uri="{0D108BD9-81ED-4DB2-BD59-A6C34878D82A}">
                    <a16:rowId xmlns="" xmlns:a16="http://schemas.microsoft.com/office/drawing/2014/main" val="4183306773"/>
                  </a:ext>
                </a:extLst>
              </a:tr>
            </a:tbl>
          </a:graphicData>
        </a:graphic>
      </p:graphicFrame>
    </p:spTree>
    <p:extLst>
      <p:ext uri="{BB962C8B-B14F-4D97-AF65-F5344CB8AC3E}">
        <p14:creationId xmlns:p14="http://schemas.microsoft.com/office/powerpoint/2010/main" xmlns="" val="3465542461"/>
      </p:ext>
    </p:extLst>
  </p:cSld>
  <p:clrMapOvr>
    <a:masterClrMapping/>
  </p:clrMapOvr>
  <p:transition>
    <p:whee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ÐÐ°ÑÑÐ¸Ð½ÐºÐ¸ Ð¿Ð¾ Ð·Ð°Ð¿ÑÐ¾ÑÑ Ð½Ð°Ð·Ð°Ñ Ð°ÑÐ´Ð°ÑÒÐ°Ð½Ð´Ð°ÑÑÒ£ÑÐ·ÒÐ°"/>
          <p:cNvPicPr>
            <a:picLocks noChangeAspect="1" noChangeArrowheads="1"/>
          </p:cNvPicPr>
          <p:nvPr/>
        </p:nvPicPr>
        <p:blipFill>
          <a:blip r:embed="rId2" cstate="print"/>
          <a:srcRect/>
          <a:stretch>
            <a:fillRect/>
          </a:stretch>
        </p:blipFill>
        <p:spPr bwMode="auto">
          <a:xfrm>
            <a:off x="-252536" y="-447675"/>
            <a:ext cx="9753600" cy="7305675"/>
          </a:xfrm>
          <a:prstGeom prst="rect">
            <a:avLst/>
          </a:prstGeom>
          <a:noFill/>
        </p:spPr>
      </p:pic>
    </p:spTree>
  </p:cSld>
  <p:clrMapOvr>
    <a:masterClrMapping/>
  </p:clrMapOvr>
  <p:transition>
    <p:whee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8517632" cy="4525963"/>
          </a:xfrm>
        </p:spPr>
        <p:txBody>
          <a:bodyPr/>
          <a:lstStyle/>
          <a:p>
            <a:pPr marL="0" indent="0" algn="ctr">
              <a:buNone/>
            </a:pPr>
            <a:r>
              <a:rPr lang="kk-KZ" sz="2000" b="1" i="1" dirty="0">
                <a:solidFill>
                  <a:srgbClr val="FF0000"/>
                </a:solidFill>
                <a:latin typeface="Times New Roman" panose="02020603050405020304" pitchFamily="18" charset="0"/>
                <a:cs typeface="Times New Roman" panose="02020603050405020304" pitchFamily="18" charset="0"/>
              </a:rPr>
              <a:t>2018 жылы қайта даярлаудан 3 маман өтті. Олар:</a:t>
            </a:r>
            <a:endParaRPr lang="ru-RU" sz="2000" b="1" i="1" dirty="0">
              <a:solidFill>
                <a:srgbClr val="FF0000"/>
              </a:solidFill>
              <a:latin typeface="Times New Roman" panose="02020603050405020304" pitchFamily="18" charset="0"/>
              <a:cs typeface="Times New Roman" panose="02020603050405020304" pitchFamily="18" charset="0"/>
            </a:endParaRPr>
          </a:p>
          <a:p>
            <a:r>
              <a:rPr lang="kk-KZ" sz="1600" b="1" i="1" dirty="0">
                <a:latin typeface="Times New Roman" panose="02020603050405020304" pitchFamily="18" charset="0"/>
                <a:cs typeface="Times New Roman" panose="02020603050405020304" pitchFamily="18" charset="0"/>
              </a:rPr>
              <a:t>Шпанова Г.А-«Сәулемен зерттеу КТ және МРТ»</a:t>
            </a:r>
            <a:endParaRPr lang="ru-RU" sz="1600" b="1" i="1" dirty="0">
              <a:latin typeface="Times New Roman" panose="02020603050405020304" pitchFamily="18" charset="0"/>
              <a:cs typeface="Times New Roman" panose="02020603050405020304" pitchFamily="18" charset="0"/>
            </a:endParaRPr>
          </a:p>
          <a:p>
            <a:r>
              <a:rPr lang="kk-KZ" sz="1600" b="1" i="1" dirty="0">
                <a:latin typeface="Times New Roman" panose="02020603050405020304" pitchFamily="18" charset="0"/>
                <a:cs typeface="Times New Roman" panose="02020603050405020304" pitchFamily="18" charset="0"/>
              </a:rPr>
              <a:t>Ахметгалиев Б.Г.-«Денсаулық сақтау менеджменті»</a:t>
            </a:r>
            <a:endParaRPr lang="ru-RU" sz="1600" b="1" i="1" dirty="0">
              <a:latin typeface="Times New Roman" panose="02020603050405020304" pitchFamily="18" charset="0"/>
              <a:cs typeface="Times New Roman" panose="02020603050405020304" pitchFamily="18" charset="0"/>
            </a:endParaRPr>
          </a:p>
          <a:p>
            <a:r>
              <a:rPr lang="kk-KZ" sz="1600" b="1" i="1" dirty="0">
                <a:latin typeface="Times New Roman" panose="02020603050405020304" pitchFamily="18" charset="0"/>
                <a:cs typeface="Times New Roman" panose="02020603050405020304" pitchFamily="18" charset="0"/>
              </a:rPr>
              <a:t>Дахиева Г.С-« Денсаулық сақтау </a:t>
            </a:r>
            <a:r>
              <a:rPr lang="kk-KZ" sz="1600" b="1" i="1" dirty="0" smtClean="0">
                <a:latin typeface="Times New Roman" panose="02020603050405020304" pitchFamily="18" charset="0"/>
                <a:cs typeface="Times New Roman" panose="02020603050405020304" pitchFamily="18" charset="0"/>
              </a:rPr>
              <a:t>менеджменті»</a:t>
            </a:r>
            <a:endParaRPr lang="ru-RU" sz="1600" b="1" i="1" dirty="0" smtClean="0">
              <a:latin typeface="Times New Roman" panose="02020603050405020304" pitchFamily="18" charset="0"/>
              <a:cs typeface="Times New Roman" panose="02020603050405020304" pitchFamily="18" charset="0"/>
            </a:endParaRPr>
          </a:p>
          <a:p>
            <a:pPr algn="ctr">
              <a:buNone/>
            </a:pPr>
            <a:r>
              <a:rPr lang="kk-KZ" sz="2000" b="1" i="1" dirty="0" smtClean="0">
                <a:solidFill>
                  <a:srgbClr val="FF0000"/>
                </a:solidFill>
                <a:latin typeface="Times New Roman" panose="02020603050405020304" pitchFamily="18" charset="0"/>
                <a:cs typeface="Times New Roman" panose="02020603050405020304" pitchFamily="18" charset="0"/>
              </a:rPr>
              <a:t> </a:t>
            </a:r>
            <a:r>
              <a:rPr lang="kk-KZ" sz="1600" b="1" dirty="0" smtClean="0">
                <a:solidFill>
                  <a:srgbClr val="FF0000"/>
                </a:solidFill>
                <a:latin typeface="Times New Roman" pitchFamily="18" charset="0"/>
                <a:cs typeface="Times New Roman" pitchFamily="18" charset="0"/>
              </a:rPr>
              <a:t>2018 жылы шетелде біліктілік арттырған дәрігерлер: </a:t>
            </a:r>
            <a:endParaRPr lang="ru-RU" sz="1600" b="1" dirty="0" smtClean="0">
              <a:solidFill>
                <a:srgbClr val="FF0000"/>
              </a:solidFill>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Жайлыбай Н.С.-дәрігер-оториноларинголог, Киев қаласында «Курсы микрохирургии уха и отонейрохирургии» 12.11-14.11.2018ж. </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Кайралиев М.Б.-рентгенхирург-дәрігер, Ресей қаласында «Халықаралық нейрохирургиядағы эндокоскулярлық ICENS» 18-19.11.2018ж.</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Джубаниязов С.Д.-қабылдау бөлімшесінің меңгерушісі, Түркия елінің Анкара қаласында, «Қазақстан Республикаындағы стационарлық көмек көрсететін медициналық ұйымдардың қабылдау бөлімшесінің жұмысын ұйымдастыру» пилоттық жобасы, 25-31.03.2018ж. </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Ербулеков Е.И.-нейрохирург-дәрігер, Мәскеу қаласында «Сосудистые заболевания головного мозго. Хирургическое лечение инттракраниальных аневризм» 10-15.12.2018ж. </a:t>
            </a:r>
            <a:endParaRPr lang="ru-RU" sz="1600" b="1" dirty="0" smtClean="0">
              <a:latin typeface="Times New Roman" pitchFamily="18" charset="0"/>
              <a:cs typeface="Times New Roman" pitchFamily="18" charset="0"/>
            </a:endParaRPr>
          </a:p>
          <a:p>
            <a:r>
              <a:rPr lang="kk-KZ" sz="1600" b="1" dirty="0" smtClean="0">
                <a:latin typeface="Times New Roman" pitchFamily="18" charset="0"/>
                <a:cs typeface="Times New Roman" pitchFamily="18" charset="0"/>
              </a:rPr>
              <a:t>Алиев А.К.-эндоскопист дәрігер, Сеул қаласында «Korean International Digestive  Endoscopy Congress» 28.08-03.09.2018ж.</a:t>
            </a:r>
            <a:r>
              <a:rPr lang="kk-KZ" sz="2000" b="1" dirty="0" smtClean="0">
                <a:latin typeface="Times New Roman" pitchFamily="18" charset="0"/>
                <a:cs typeface="Times New Roman" pitchFamily="18" charset="0"/>
              </a:rPr>
              <a:t> </a:t>
            </a:r>
            <a:endParaRPr lang="ru-RU" sz="2000" b="1" dirty="0" smtClean="0">
              <a:latin typeface="Times New Roman" pitchFamily="18" charset="0"/>
              <a:cs typeface="Times New Roman" pitchFamily="18" charset="0"/>
            </a:endParaRPr>
          </a:p>
          <a:p>
            <a:pPr>
              <a:buNone/>
            </a:pPr>
            <a:r>
              <a:rPr lang="kk-KZ" sz="1600" b="1" dirty="0" smtClean="0">
                <a:latin typeface="Times New Roman" panose="02020603050405020304" pitchFamily="18" charset="0"/>
                <a:cs typeface="Times New Roman" panose="02020603050405020304" pitchFamily="18" charset="0"/>
              </a:rPr>
              <a:t>Қазақстан Республикасы территориясында 53 дәрігер біліктілік арттыру курсынан өтті</a:t>
            </a:r>
            <a:endParaRPr lang="ru-RU" sz="1600" b="1" dirty="0" smtClean="0">
              <a:latin typeface="Times New Roman" panose="02020603050405020304" pitchFamily="18" charset="0"/>
              <a:cs typeface="Times New Roman" panose="02020603050405020304" pitchFamily="18" charset="0"/>
            </a:endParaRPr>
          </a:p>
          <a:p>
            <a:pPr marL="0" indent="0" algn="ctr">
              <a:buNone/>
            </a:pPr>
            <a:r>
              <a:rPr lang="kk-KZ" sz="1600" b="1" dirty="0" smtClean="0">
                <a:latin typeface="Times New Roman" panose="02020603050405020304" pitchFamily="18" charset="0"/>
                <a:cs typeface="Times New Roman" panose="02020603050405020304" pitchFamily="18" charset="0"/>
              </a:rPr>
              <a:t> </a:t>
            </a:r>
            <a:r>
              <a:rPr lang="kk-KZ" sz="1600" b="1" dirty="0" smtClean="0">
                <a:solidFill>
                  <a:srgbClr val="FF0000"/>
                </a:solidFill>
                <a:latin typeface="Times New Roman" panose="02020603050405020304" pitchFamily="18" charset="0"/>
                <a:cs typeface="Times New Roman" panose="02020603050405020304" pitchFamily="18" charset="0"/>
              </a:rPr>
              <a:t>2018 жылы шетелде біліктілік арттырған мейірбикелер: </a:t>
            </a:r>
            <a:endParaRPr lang="ru-RU" sz="1600" b="1" dirty="0" smtClean="0">
              <a:solidFill>
                <a:srgbClr val="FF0000"/>
              </a:solidFill>
              <a:latin typeface="Times New Roman" panose="02020603050405020304" pitchFamily="18" charset="0"/>
              <a:cs typeface="Times New Roman" panose="02020603050405020304" pitchFamily="18" charset="0"/>
            </a:endParaRPr>
          </a:p>
          <a:p>
            <a:r>
              <a:rPr lang="kk-KZ" sz="1600" b="1" dirty="0" smtClean="0">
                <a:latin typeface="Times New Roman" panose="02020603050405020304" pitchFamily="18" charset="0"/>
                <a:cs typeface="Times New Roman" panose="02020603050405020304" pitchFamily="18" charset="0"/>
              </a:rPr>
              <a:t>Кулекенова Р.С</a:t>
            </a:r>
            <a:r>
              <a:rPr lang="kk-KZ" sz="1600" b="1" dirty="0">
                <a:latin typeface="Times New Roman" panose="02020603050405020304" pitchFamily="18" charset="0"/>
                <a:cs typeface="Times New Roman" panose="02020603050405020304" pitchFamily="18" charset="0"/>
              </a:rPr>
              <a:t>.- Израиль қаласынан біліктілігін арттырып келді</a:t>
            </a:r>
            <a:r>
              <a:rPr lang="kk-KZ" sz="1600" b="1" dirty="0" smtClean="0">
                <a:latin typeface="Times New Roman" panose="02020603050405020304" pitchFamily="18" charset="0"/>
                <a:cs typeface="Times New Roman" panose="02020603050405020304" pitchFamily="18" charset="0"/>
              </a:rPr>
              <a:t>.</a:t>
            </a:r>
            <a:r>
              <a:rPr lang="kk-KZ" sz="1600" b="1" dirty="0">
                <a:latin typeface="Times New Roman" panose="02020603050405020304" pitchFamily="18" charset="0"/>
                <a:cs typeface="Times New Roman" panose="02020603050405020304" pitchFamily="18" charset="0"/>
              </a:rPr>
              <a:t> </a:t>
            </a:r>
            <a:endParaRPr lang="kk-KZ" sz="1600" b="1" dirty="0" smtClean="0">
              <a:latin typeface="Times New Roman" panose="02020603050405020304" pitchFamily="18" charset="0"/>
              <a:cs typeface="Times New Roman" panose="02020603050405020304" pitchFamily="18" charset="0"/>
            </a:endParaRPr>
          </a:p>
          <a:p>
            <a:pPr>
              <a:buNone/>
            </a:pPr>
            <a:r>
              <a:rPr lang="kk-KZ" sz="1600" b="1" dirty="0" smtClean="0">
                <a:latin typeface="Times New Roman" panose="02020603050405020304" pitchFamily="18" charset="0"/>
                <a:cs typeface="Times New Roman" panose="02020603050405020304" pitchFamily="18" charset="0"/>
              </a:rPr>
              <a:t>Қазақстан Республикасы территориясында 2 мейірбике біліктілік арттыру курсынан өтті</a:t>
            </a:r>
            <a:endParaRPr lang="ru-RU" sz="1600" b="1" dirty="0" smtClean="0">
              <a:latin typeface="Times New Roman" panose="02020603050405020304" pitchFamily="18" charset="0"/>
              <a:cs typeface="Times New Roman" panose="02020603050405020304" pitchFamily="18" charset="0"/>
            </a:endParaRPr>
          </a:p>
          <a:p>
            <a:endParaRPr lang="ru-RU" sz="1800" b="1" i="1" dirty="0">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4427984" y="260648"/>
            <a:ext cx="4499992" cy="3312368"/>
          </a:xfrm>
          <a:prstGeom prst="rect">
            <a:avLst/>
          </a:prstGeom>
          <a:ln>
            <a:noFill/>
          </a:ln>
          <a:effectLst>
            <a:softEdge rad="112500"/>
          </a:effectLst>
        </p:spPr>
      </p:pic>
      <p:sp>
        <p:nvSpPr>
          <p:cNvPr id="7" name="TextBox 6"/>
          <p:cNvSpPr txBox="1"/>
          <p:nvPr/>
        </p:nvSpPr>
        <p:spPr>
          <a:xfrm>
            <a:off x="323528" y="4077072"/>
            <a:ext cx="8568952" cy="2554545"/>
          </a:xfrm>
          <a:prstGeom prst="rect">
            <a:avLst/>
          </a:prstGeom>
          <a:noFill/>
        </p:spPr>
        <p:txBody>
          <a:bodyPr wrap="square" rtlCol="0">
            <a:spAutoFit/>
          </a:bodyPr>
          <a:lstStyle/>
          <a:p>
            <a:pPr>
              <a:buNone/>
            </a:pPr>
            <a:r>
              <a:rPr lang="kk-KZ" sz="2000" b="1" dirty="0" smtClean="0">
                <a:solidFill>
                  <a:schemeClr val="tx2">
                    <a:lumMod val="10000"/>
                  </a:schemeClr>
                </a:solidFill>
                <a:latin typeface="Times New Roman" pitchFamily="18" charset="0"/>
                <a:cs typeface="Times New Roman" pitchFamily="18" charset="0"/>
              </a:rPr>
              <a:t>Атырау облыстық ауруханасында әлемге танымал профессор, оторинолоринголог Хениннг Хойманом (Германия) қатысуымен созылмалы отит және оның асқынулары бар науқастарға шеберлік сыныбы (консультациялар мен операция) өткізді. Ота құлак асқынуларының әртүрлі патологиясы бар 25 науқасқа ота жасалды, оның ішінде 4 науқасқа есту тізбегін қалпына келтіру үшін “</a:t>
            </a:r>
            <a:r>
              <a:rPr lang="en-US" sz="2000" dirty="0" smtClean="0">
                <a:latin typeface="Times New Roman" pitchFamily="18" charset="0"/>
                <a:cs typeface="Times New Roman" pitchFamily="18" charset="0"/>
              </a:rPr>
              <a:t>KURZ</a:t>
            </a:r>
            <a:r>
              <a:rPr lang="kk-KZ" sz="2000"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фирмасының</a:t>
            </a:r>
            <a:r>
              <a:rPr lang="en-US" sz="2000" dirty="0" smtClean="0">
                <a:latin typeface="Times New Roman" pitchFamily="18" charset="0"/>
                <a:cs typeface="Times New Roman" pitchFamily="18" charset="0"/>
              </a:rPr>
              <a:t> </a:t>
            </a:r>
            <a:r>
              <a:rPr lang="kk-KZ" sz="2000" b="1" dirty="0" smtClean="0">
                <a:solidFill>
                  <a:schemeClr val="tx2">
                    <a:lumMod val="10000"/>
                  </a:schemeClr>
                </a:solidFill>
                <a:latin typeface="Times New Roman" pitchFamily="18" charset="0"/>
                <a:cs typeface="Times New Roman" pitchFamily="18" charset="0"/>
              </a:rPr>
              <a:t>протез </a:t>
            </a:r>
            <a:r>
              <a:rPr lang="ru-RU" sz="2000" dirty="0" smtClean="0"/>
              <a:t>  </a:t>
            </a:r>
            <a:r>
              <a:rPr lang="kk-KZ" sz="2000" b="1" dirty="0" smtClean="0">
                <a:solidFill>
                  <a:schemeClr val="tx2">
                    <a:lumMod val="10000"/>
                  </a:schemeClr>
                </a:solidFill>
                <a:latin typeface="Times New Roman" pitchFamily="18" charset="0"/>
                <a:cs typeface="Times New Roman" pitchFamily="18" charset="0"/>
              </a:rPr>
              <a:t>орнатылды. Ота жасалған науқастардың жағдайы қанағаттанарлық.</a:t>
            </a:r>
          </a:p>
        </p:txBody>
      </p:sp>
      <p:pic>
        <p:nvPicPr>
          <p:cNvPr id="40964" name="Picture 4"/>
          <p:cNvPicPr>
            <a:picLocks noGrp="1" noChangeAspect="1" noChangeArrowheads="1"/>
          </p:cNvPicPr>
          <p:nvPr>
            <p:ph idx="1"/>
          </p:nvPr>
        </p:nvPicPr>
        <p:blipFill>
          <a:blip r:embed="rId3" cstate="print"/>
          <a:srcRect/>
          <a:stretch>
            <a:fillRect/>
          </a:stretch>
        </p:blipFill>
        <p:spPr bwMode="auto">
          <a:xfrm>
            <a:off x="179388" y="260648"/>
            <a:ext cx="4104580" cy="3384376"/>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3861048"/>
          </a:xfrm>
          <a:prstGeom prst="rect">
            <a:avLst/>
          </a:prstGeom>
          <a:ln>
            <a:noFill/>
          </a:ln>
          <a:effectLst>
            <a:softEdge rad="112500"/>
          </a:effectLst>
        </p:spPr>
      </p:pic>
      <p:sp>
        <p:nvSpPr>
          <p:cNvPr id="5" name="Прямоугольник 4"/>
          <p:cNvSpPr/>
          <p:nvPr/>
        </p:nvSpPr>
        <p:spPr>
          <a:xfrm>
            <a:off x="323528" y="4077072"/>
            <a:ext cx="8136904" cy="2308324"/>
          </a:xfrm>
          <a:prstGeom prst="rect">
            <a:avLst/>
          </a:prstGeom>
        </p:spPr>
        <p:txBody>
          <a:bodyPr wrap="square">
            <a:spAutoFit/>
          </a:bodyPr>
          <a:lstStyle/>
          <a:p>
            <a:pPr lvl="0" eaLnBrk="0" hangingPunct="0"/>
            <a:r>
              <a:rPr lang="kk-KZ" sz="2400" b="1" dirty="0" smtClean="0">
                <a:solidFill>
                  <a:srgbClr val="000000"/>
                </a:solidFill>
                <a:latin typeface="Times New Roman" pitchFamily="18" charset="0"/>
                <a:ea typeface="Calibri" pitchFamily="34" charset="0"/>
                <a:cs typeface="Times New Roman" pitchFamily="18" charset="0"/>
              </a:rPr>
              <a:t> «Семіздікке және 2-дәрежелі қант диабетіне байланысты бариатриялық  және метаболикалық ота». «Вентралдық грыжаның жаңа эндоскопиялық операциясы»(новые методы лечения ожирения)</a:t>
            </a:r>
            <a:endParaRPr lang="ru-RU" sz="2400" b="1" dirty="0" smtClean="0">
              <a:solidFill>
                <a:srgbClr val="000000"/>
              </a:solidFill>
              <a:latin typeface="Times New Roman" pitchFamily="18" charset="0"/>
              <a:cs typeface="Times New Roman" pitchFamily="18" charset="0"/>
            </a:endParaRPr>
          </a:p>
          <a:p>
            <a:pPr lvl="0" eaLnBrk="0" hangingPunct="0"/>
            <a:r>
              <a:rPr lang="kk-KZ" sz="2400" b="1" dirty="0" smtClean="0">
                <a:solidFill>
                  <a:srgbClr val="000000"/>
                </a:solidFill>
                <a:latin typeface="Times New Roman" pitchFamily="18" charset="0"/>
                <a:ea typeface="Calibri" pitchFamily="34" charset="0"/>
                <a:cs typeface="Times New Roman" pitchFamily="18" charset="0"/>
              </a:rPr>
              <a:t>Альмантас Маляскасс- м.ғ.д., профессор, бариатриялық хирург</a:t>
            </a:r>
            <a:endParaRPr lang="ru-RU" sz="2400" dirty="0">
              <a:solidFill>
                <a:srgbClr val="000000"/>
              </a:solidFill>
            </a:endParaRPr>
          </a:p>
        </p:txBody>
      </p:sp>
    </p:spTree>
  </p:cSld>
  <p:clrMapOvr>
    <a:masterClrMapping/>
  </p:clrMapOvr>
  <p:transition>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229200"/>
            <a:ext cx="8820472" cy="1440160"/>
          </a:xfrm>
        </p:spPr>
        <p:txBody>
          <a:bodyPr/>
          <a:lstStyle/>
          <a:p>
            <a:r>
              <a:rPr lang="kk-KZ" sz="1400"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r>
            <a:br>
              <a:rPr lang="kk-KZ" sz="1400"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r>
              <a:rPr lang="kk-KZ" sz="1600"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Ауруханамыздың бас мейірбикесі Кулекенова Р.С -</a:t>
            </a:r>
            <a:r>
              <a:rPr lang="kk-KZ" sz="1600" dirty="0" smtClean="0">
                <a:solidFill>
                  <a:srgbClr val="000000"/>
                </a:solidFill>
                <a:latin typeface="Times New Roman" pitchFamily="18" charset="0"/>
                <a:cs typeface="Times New Roman" pitchFamily="18" charset="0"/>
              </a:rPr>
              <a:t> Израиль қаласынан біліктілігін арттырып келді. </a:t>
            </a:r>
            <a:br>
              <a:rPr lang="kk-KZ" sz="1600" dirty="0" smtClean="0">
                <a:solidFill>
                  <a:srgbClr val="000000"/>
                </a:solidFill>
                <a:latin typeface="Times New Roman" pitchFamily="18" charset="0"/>
                <a:cs typeface="Times New Roman" pitchFamily="18" charset="0"/>
              </a:rPr>
            </a:br>
            <a:r>
              <a:rPr lang="kk-KZ" sz="1600" dirty="0" smtClean="0">
                <a:solidFill>
                  <a:srgbClr val="000000"/>
                </a:solidFill>
                <a:latin typeface="Times New Roman" pitchFamily="18" charset="0"/>
                <a:cs typeface="Times New Roman" pitchFamily="18" charset="0"/>
              </a:rPr>
              <a:t>Оқудағы тәжрибелерін  мейірбикелерге таныстырды.</a:t>
            </a:r>
            <a:r>
              <a:rPr lang="kk-KZ" sz="1600"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Күні бүгінге аурухан ішінде 40-қа жуық семинарлар өткізілді. Медециналық колледжде барлық ЕСМ бас  және аға мейірбикелерине  Израиль қаласынан алған тәжрибесімен бөлісті.КДО бөлімшесінде оқу бөлмесі ашылып, жаңадан келген жас мамандарға аға мейірбикелер кеңесімен бірігіп рөлдік практикалық түсіндіру жұмыстарын өткізіп тұрады</a:t>
            </a:r>
            <a:br>
              <a:rPr lang="kk-KZ" sz="1600" i="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br>
            <a:endParaRPr lang="ru-RU" sz="1200" i="1" dirty="0">
              <a:solidFill>
                <a:schemeClr val="tx2">
                  <a:lumMod val="1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1987" name="Picture 3"/>
          <p:cNvPicPr>
            <a:picLocks noChangeAspect="1" noChangeArrowheads="1"/>
          </p:cNvPicPr>
          <p:nvPr/>
        </p:nvPicPr>
        <p:blipFill>
          <a:blip r:embed="rId2" cstate="print"/>
          <a:srcRect/>
          <a:stretch>
            <a:fillRect/>
          </a:stretch>
        </p:blipFill>
        <p:spPr bwMode="auto">
          <a:xfrm>
            <a:off x="4823520" y="0"/>
            <a:ext cx="4320480" cy="2564904"/>
          </a:xfrm>
          <a:prstGeom prst="rect">
            <a:avLst/>
          </a:prstGeom>
          <a:ln>
            <a:noFill/>
          </a:ln>
          <a:effectLst>
            <a:softEdge rad="112500"/>
          </a:effectLst>
        </p:spPr>
      </p:pic>
      <p:pic>
        <p:nvPicPr>
          <p:cNvPr id="40963" name="Picture 3"/>
          <p:cNvPicPr>
            <a:picLocks noChangeAspect="1" noChangeArrowheads="1"/>
          </p:cNvPicPr>
          <p:nvPr/>
        </p:nvPicPr>
        <p:blipFill>
          <a:blip r:embed="rId3" cstate="print"/>
          <a:srcRect/>
          <a:stretch>
            <a:fillRect/>
          </a:stretch>
        </p:blipFill>
        <p:spPr bwMode="auto">
          <a:xfrm>
            <a:off x="4716016" y="2780928"/>
            <a:ext cx="4248472" cy="2160240"/>
          </a:xfrm>
          <a:prstGeom prst="rect">
            <a:avLst/>
          </a:prstGeom>
          <a:ln>
            <a:noFill/>
          </a:ln>
          <a:effectLst>
            <a:softEdge rad="112500"/>
          </a:effectLst>
        </p:spPr>
      </p:pic>
      <p:pic>
        <p:nvPicPr>
          <p:cNvPr id="40964" name="Picture 4"/>
          <p:cNvPicPr>
            <a:picLocks noChangeAspect="1" noChangeArrowheads="1"/>
          </p:cNvPicPr>
          <p:nvPr/>
        </p:nvPicPr>
        <p:blipFill>
          <a:blip r:embed="rId4" cstate="print"/>
          <a:srcRect/>
          <a:stretch>
            <a:fillRect/>
          </a:stretch>
        </p:blipFill>
        <p:spPr bwMode="auto">
          <a:xfrm>
            <a:off x="0" y="0"/>
            <a:ext cx="4427984" cy="2520280"/>
          </a:xfrm>
          <a:prstGeom prst="rect">
            <a:avLst/>
          </a:prstGeom>
          <a:ln>
            <a:noFill/>
          </a:ln>
          <a:effectLst>
            <a:softEdge rad="112500"/>
          </a:effectLst>
        </p:spPr>
      </p:pic>
      <p:pic>
        <p:nvPicPr>
          <p:cNvPr id="40965" name="Picture 5"/>
          <p:cNvPicPr>
            <a:picLocks noChangeAspect="1" noChangeArrowheads="1"/>
          </p:cNvPicPr>
          <p:nvPr/>
        </p:nvPicPr>
        <p:blipFill>
          <a:blip r:embed="rId5" cstate="print"/>
          <a:srcRect/>
          <a:stretch>
            <a:fillRect/>
          </a:stretch>
        </p:blipFill>
        <p:spPr bwMode="auto">
          <a:xfrm>
            <a:off x="0" y="2924944"/>
            <a:ext cx="4392488" cy="2016224"/>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132">
  <a:themeElements>
    <a:clrScheme name="Default Design 2">
      <a:dk1>
        <a:srgbClr val="0052A4"/>
      </a:dk1>
      <a:lt1>
        <a:srgbClr val="FFFFFF"/>
      </a:lt1>
      <a:dk2>
        <a:srgbClr val="DBEFF9"/>
      </a:dk2>
      <a:lt2>
        <a:srgbClr val="808080"/>
      </a:lt2>
      <a:accent1>
        <a:srgbClr val="5A87BE"/>
      </a:accent1>
      <a:accent2>
        <a:srgbClr val="DC5270"/>
      </a:accent2>
      <a:accent3>
        <a:srgbClr val="FFFFFF"/>
      </a:accent3>
      <a:accent4>
        <a:srgbClr val="00458B"/>
      </a:accent4>
      <a:accent5>
        <a:srgbClr val="B5C3DB"/>
      </a:accent5>
      <a:accent6>
        <a:srgbClr val="C74965"/>
      </a:accent6>
      <a:hlink>
        <a:srgbClr val="53B630"/>
      </a:hlink>
      <a:folHlink>
        <a:srgbClr val="D45F48"/>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CCFF"/>
        </a:solidFill>
        <a:ln>
          <a:solidFill>
            <a:srgbClr val="00CCFF"/>
          </a:solidFill>
        </a:ln>
        <a:effectLst>
          <a:outerShdw blurRad="76200" dir="13500000" sy="23000" kx="1200000" algn="br" rotWithShape="0">
            <a:prstClr val="black">
              <a:alpha val="20000"/>
            </a:prstClr>
          </a:outerShdw>
        </a:effectLst>
        <a:scene3d>
          <a:camera prst="isometricOffAxis2Top"/>
          <a:lightRig rig="balanced" dir="t"/>
        </a:scene3d>
        <a:sp3d extrusionH="3810000">
          <a:bevelT w="38100" h="3810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2E3038"/>
        </a:dk1>
        <a:lt1>
          <a:srgbClr val="FFFFFF"/>
        </a:lt1>
        <a:dk2>
          <a:srgbClr val="DDDDDD"/>
        </a:dk2>
        <a:lt2>
          <a:srgbClr val="808080"/>
        </a:lt2>
        <a:accent1>
          <a:srgbClr val="5ECC4C"/>
        </a:accent1>
        <a:accent2>
          <a:srgbClr val="DE4A98"/>
        </a:accent2>
        <a:accent3>
          <a:srgbClr val="FFFFFF"/>
        </a:accent3>
        <a:accent4>
          <a:srgbClr val="26272E"/>
        </a:accent4>
        <a:accent5>
          <a:srgbClr val="B6E2B2"/>
        </a:accent5>
        <a:accent6>
          <a:srgbClr val="C94289"/>
        </a:accent6>
        <a:hlink>
          <a:srgbClr val="B89642"/>
        </a:hlink>
        <a:folHlink>
          <a:srgbClr val="4EA4CA"/>
        </a:folHlink>
      </a:clrScheme>
      <a:clrMap bg1="lt1" tx1="dk1" bg2="lt2" tx2="dk2" accent1="accent1" accent2="accent2" accent3="accent3" accent4="accent4" accent5="accent5" accent6="accent6" hlink="hlink" folHlink="folHlink"/>
    </a:extraClrScheme>
    <a:extraClrScheme>
      <a:clrScheme name="Default Design 2">
        <a:dk1>
          <a:srgbClr val="0052A4"/>
        </a:dk1>
        <a:lt1>
          <a:srgbClr val="FFFFFF"/>
        </a:lt1>
        <a:dk2>
          <a:srgbClr val="DBEFF9"/>
        </a:dk2>
        <a:lt2>
          <a:srgbClr val="808080"/>
        </a:lt2>
        <a:accent1>
          <a:srgbClr val="5A87BE"/>
        </a:accent1>
        <a:accent2>
          <a:srgbClr val="DC5270"/>
        </a:accent2>
        <a:accent3>
          <a:srgbClr val="FFFFFF"/>
        </a:accent3>
        <a:accent4>
          <a:srgbClr val="00458B"/>
        </a:accent4>
        <a:accent5>
          <a:srgbClr val="B5C3DB"/>
        </a:accent5>
        <a:accent6>
          <a:srgbClr val="C74965"/>
        </a:accent6>
        <a:hlink>
          <a:srgbClr val="53B630"/>
        </a:hlink>
        <a:folHlink>
          <a:srgbClr val="D45F48"/>
        </a:folHlink>
      </a:clrScheme>
      <a:clrMap bg1="lt1" tx1="dk1" bg2="lt2" tx2="dk2" accent1="accent1" accent2="accent2" accent3="accent3" accent4="accent4" accent5="accent5" accent6="accent6" hlink="hlink" folHlink="folHlink"/>
    </a:extraClrScheme>
    <a:extraClrScheme>
      <a:clrScheme name="Default Design 3">
        <a:dk1>
          <a:srgbClr val="85218F"/>
        </a:dk1>
        <a:lt1>
          <a:srgbClr val="FFFFFF"/>
        </a:lt1>
        <a:dk2>
          <a:srgbClr val="F9DBF3"/>
        </a:dk2>
        <a:lt2>
          <a:srgbClr val="808080"/>
        </a:lt2>
        <a:accent1>
          <a:srgbClr val="9461CD"/>
        </a:accent1>
        <a:accent2>
          <a:srgbClr val="4E8DDA"/>
        </a:accent2>
        <a:accent3>
          <a:srgbClr val="FFFFFF"/>
        </a:accent3>
        <a:accent4>
          <a:srgbClr val="711B79"/>
        </a:accent4>
        <a:accent5>
          <a:srgbClr val="C8B7E3"/>
        </a:accent5>
        <a:accent6>
          <a:srgbClr val="467FC5"/>
        </a:accent6>
        <a:hlink>
          <a:srgbClr val="3FBB83"/>
        </a:hlink>
        <a:folHlink>
          <a:srgbClr val="C98C4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132</Template>
  <TotalTime>6118</TotalTime>
  <Words>3169</Words>
  <Application>Microsoft Office PowerPoint</Application>
  <PresentationFormat>Экран (4:3)</PresentationFormat>
  <Paragraphs>1004</Paragraphs>
  <Slides>52</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52</vt:i4>
      </vt:variant>
    </vt:vector>
  </HeadingPairs>
  <TitlesOfParts>
    <vt:vector size="54" baseType="lpstr">
      <vt:lpstr>132</vt:lpstr>
      <vt:lpstr>Лист Microsoft Office Excel 97-2003</vt:lpstr>
      <vt:lpstr>Слайд 1</vt:lpstr>
      <vt:lpstr>Слайд 2</vt:lpstr>
      <vt:lpstr>Атырау облыстық ауруханасының қызметкерлер саны</vt:lpstr>
      <vt:lpstr>Атырау облыстық ауруханасының санаты бар дәрігерлер саны</vt:lpstr>
      <vt:lpstr>Санаты бар орта буын қызметкерлер саны</vt:lpstr>
      <vt:lpstr>Слайд 6</vt:lpstr>
      <vt:lpstr>Слайд 7</vt:lpstr>
      <vt:lpstr>Слайд 8</vt:lpstr>
      <vt:lpstr> Ауруханамыздың бас мейірбикесі Кулекенова Р.С - Израиль қаласынан біліктілігін арттырып келді.  Оқудағы тәжрибелерін  мейірбикелерге таныстырды.Күні бүгінге аурухан ішінде 40-қа жуық семинарлар өткізілді. Медециналық колледжде барлық ЕСМ бас  және аға мейірбикелерине  Израиль қаласынан алған тәжрибесімен бөлісті.КДО бөлімшесінде оқу бөлмесі ашылып, жаңадан келген жас мамандарға аға мейірбикелер кеңесімен бірігіп рөлдік практикалық түсіндіру жұмыстарын өткізіп тұрады </vt:lpstr>
      <vt:lpstr>Слайд 10</vt:lpstr>
      <vt:lpstr>Слайд 11</vt:lpstr>
      <vt:lpstr>Қабылданбаған науқастарға  жұмсалған шығын</vt:lpstr>
      <vt:lpstr>Емдеуге жатқызу порталының жұмысы  </vt:lpstr>
      <vt:lpstr>Слайд 14</vt:lpstr>
      <vt:lpstr>Слайд 15</vt:lpstr>
      <vt:lpstr>Слайд 16</vt:lpstr>
      <vt:lpstr>Слайд 17</vt:lpstr>
      <vt:lpstr>Ауруханада емделген шет ел азаматтары</vt:lpstr>
      <vt:lpstr>Слайд 19</vt:lpstr>
      <vt:lpstr>Бөлімшелер бойынша өлім көрсеткіштері </vt:lpstr>
      <vt:lpstr>Слайд 21</vt:lpstr>
      <vt:lpstr>НИЦ </vt:lpstr>
      <vt:lpstr>Емханалардан ОНМК –мен емделгендердің көрсеткіші</vt:lpstr>
      <vt:lpstr>Бөлімшелердегі хирургиялық жұмыс </vt:lpstr>
      <vt:lpstr>Аппараттар қолданылып жасалған оталар</vt:lpstr>
      <vt:lpstr>Эндоскопиялық бөлімше</vt:lpstr>
      <vt:lpstr>ЭРПХГ-132(117) ота</vt:lpstr>
      <vt:lpstr>Орындалған манипуляциялар </vt:lpstr>
      <vt:lpstr>Слайд 29</vt:lpstr>
      <vt:lpstr>Слайд 30</vt:lpstr>
      <vt:lpstr>Облыстық ауруханада емделіп шыққан жүкті әйелдер саны 2018 ж </vt:lpstr>
      <vt:lpstr>Слайд 32</vt:lpstr>
      <vt:lpstr>ЖРВЖ, пневмония, ТОРИ диагноздарымен жүкті әйелдердің реанимацияға түсу көрсеткіштері</vt:lpstr>
      <vt:lpstr>Слайд 34</vt:lpstr>
      <vt:lpstr>“Денсаулық сақтау жүйесін цифрландыру”  Жол картасын іске асыру мақсатында Атырау облыстық ауруханасында  2018 жылдан бастап «Қағазсыз аурухана» жобасы іске қосылып,  күні бүгінге аурухананың барлық бөлімшелері электрондық түрде жұмыс жасауда. </vt:lpstr>
      <vt:lpstr>Клинико-диагностикалық бөлімше</vt:lpstr>
      <vt:lpstr>Слайд 37</vt:lpstr>
      <vt:lpstr> Медициналық көмекке ақы төлеу комитетінен қаржыландыру </vt:lpstr>
      <vt:lpstr>Слайд 39</vt:lpstr>
      <vt:lpstr>Жергілікті бюджеттен алынған медициналық құрал-жабдықтар- 538637 мың.тг</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vector>
  </TitlesOfParts>
  <Company>diakov.net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Атырау облыстық ауруханасының 2018 жылғы жұмыс қорытындысы.</dc:title>
  <dc:creator>Asus</dc:creator>
  <cp:lastModifiedBy>RePack by Diakov</cp:lastModifiedBy>
  <cp:revision>633</cp:revision>
  <dcterms:created xsi:type="dcterms:W3CDTF">2019-01-11T04:09:18Z</dcterms:created>
  <dcterms:modified xsi:type="dcterms:W3CDTF">2019-03-04T03:52:02Z</dcterms:modified>
</cp:coreProperties>
</file>